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2"/>
    <p:sldId id="257" r:id="rId3"/>
    <p:sldId id="258" r:id="rId4"/>
    <p:sldId id="259" r:id="rId5"/>
    <p:sldId id="260" r:id="rId6"/>
    <p:sldId id="261" r:id="rId7"/>
    <p:sldId id="263" r:id="rId8"/>
    <p:sldId id="305" r:id="rId9"/>
    <p:sldId id="306" r:id="rId10"/>
  </p:sldIdLst>
  <p:sldSz cx="24384000" cy="13716000"/>
  <p:notesSz cx="6858000" cy="9144000"/>
  <p:defaultTextStyle>
    <a:lvl1pPr algn="ctr" defTabSz="584200">
      <a:defRPr sz="5000">
        <a:solidFill>
          <a:srgbClr val="FFFFFF"/>
        </a:solidFill>
        <a:latin typeface="+mn-lt"/>
        <a:ea typeface="+mn-ea"/>
        <a:cs typeface="+mn-cs"/>
        <a:sym typeface="Helvetica Light"/>
      </a:defRPr>
    </a:lvl1pPr>
    <a:lvl2pPr indent="228600" algn="ctr" defTabSz="584200">
      <a:defRPr sz="5000">
        <a:solidFill>
          <a:srgbClr val="FFFFFF"/>
        </a:solidFill>
        <a:latin typeface="+mn-lt"/>
        <a:ea typeface="+mn-ea"/>
        <a:cs typeface="+mn-cs"/>
        <a:sym typeface="Helvetica Light"/>
      </a:defRPr>
    </a:lvl2pPr>
    <a:lvl3pPr indent="457200" algn="ctr" defTabSz="584200">
      <a:defRPr sz="5000">
        <a:solidFill>
          <a:srgbClr val="FFFFFF"/>
        </a:solidFill>
        <a:latin typeface="+mn-lt"/>
        <a:ea typeface="+mn-ea"/>
        <a:cs typeface="+mn-cs"/>
        <a:sym typeface="Helvetica Light"/>
      </a:defRPr>
    </a:lvl3pPr>
    <a:lvl4pPr indent="685800" algn="ctr" defTabSz="584200">
      <a:defRPr sz="5000">
        <a:solidFill>
          <a:srgbClr val="FFFFFF"/>
        </a:solidFill>
        <a:latin typeface="+mn-lt"/>
        <a:ea typeface="+mn-ea"/>
        <a:cs typeface="+mn-cs"/>
        <a:sym typeface="Helvetica Light"/>
      </a:defRPr>
    </a:lvl4pPr>
    <a:lvl5pPr indent="914400" algn="ctr" defTabSz="584200">
      <a:defRPr sz="5000">
        <a:solidFill>
          <a:srgbClr val="FFFFFF"/>
        </a:solidFill>
        <a:latin typeface="+mn-lt"/>
        <a:ea typeface="+mn-ea"/>
        <a:cs typeface="+mn-cs"/>
        <a:sym typeface="Helvetica Light"/>
      </a:defRPr>
    </a:lvl5pPr>
    <a:lvl6pPr indent="1143000" algn="ctr" defTabSz="584200">
      <a:defRPr sz="5000">
        <a:solidFill>
          <a:srgbClr val="FFFFFF"/>
        </a:solidFill>
        <a:latin typeface="+mn-lt"/>
        <a:ea typeface="+mn-ea"/>
        <a:cs typeface="+mn-cs"/>
        <a:sym typeface="Helvetica Light"/>
      </a:defRPr>
    </a:lvl6pPr>
    <a:lvl7pPr indent="1371600" algn="ctr" defTabSz="584200">
      <a:defRPr sz="5000">
        <a:solidFill>
          <a:srgbClr val="FFFFFF"/>
        </a:solidFill>
        <a:latin typeface="+mn-lt"/>
        <a:ea typeface="+mn-ea"/>
        <a:cs typeface="+mn-cs"/>
        <a:sym typeface="Helvetica Light"/>
      </a:defRPr>
    </a:lvl7pPr>
    <a:lvl8pPr indent="1600200" algn="ctr" defTabSz="584200">
      <a:defRPr sz="5000">
        <a:solidFill>
          <a:srgbClr val="FFFFFF"/>
        </a:solidFill>
        <a:latin typeface="+mn-lt"/>
        <a:ea typeface="+mn-ea"/>
        <a:cs typeface="+mn-cs"/>
        <a:sym typeface="Helvetica Light"/>
      </a:defRPr>
    </a:lvl8pPr>
    <a:lvl9pPr indent="1828800" algn="ctr" defTabSz="584200">
      <a:defRPr sz="5000">
        <a:solidFill>
          <a:srgbClr val="FFFFFF"/>
        </a:solidFill>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1497FC"/>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308B16">
              <a:alpha val="35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1" d="100"/>
          <a:sy n="31" d="100"/>
        </p:scale>
        <p:origin x="300"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e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2" name="Shape 32"/>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33" name="Shape 33"/>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1195690192"/>
      </p:ext>
    </p:extLst>
  </p:cSld>
  <p:clrMap bg1="lt1" tx1="dk1" bg2="lt2" tx2="dk2" accent1="accent1" accent2="accent2" accent3="accent3" accent4="accent4" accent5="accent5" accent6="accent6" hlink="hlink" folHlink="folHlink"/>
  <p:notesStyle>
    <a:lvl1pPr defTabSz="457200">
      <a:lnSpc>
        <a:spcPct val="125000"/>
      </a:lnSpc>
      <a:defRPr sz="3200">
        <a:latin typeface="Avenir Book"/>
        <a:ea typeface="Avenir Book"/>
        <a:cs typeface="Avenir Book"/>
        <a:sym typeface="Avenir Book"/>
      </a:defRPr>
    </a:lvl1pPr>
    <a:lvl2pPr indent="228600" defTabSz="457200">
      <a:lnSpc>
        <a:spcPct val="125000"/>
      </a:lnSpc>
      <a:defRPr sz="3200">
        <a:latin typeface="Avenir Book"/>
        <a:ea typeface="Avenir Book"/>
        <a:cs typeface="Avenir Book"/>
        <a:sym typeface="Avenir Book"/>
      </a:defRPr>
    </a:lvl2pPr>
    <a:lvl3pPr indent="457200" defTabSz="457200">
      <a:lnSpc>
        <a:spcPct val="125000"/>
      </a:lnSpc>
      <a:defRPr sz="3200">
        <a:latin typeface="Avenir Book"/>
        <a:ea typeface="Avenir Book"/>
        <a:cs typeface="Avenir Book"/>
        <a:sym typeface="Avenir Book"/>
      </a:defRPr>
    </a:lvl3pPr>
    <a:lvl4pPr indent="685800" defTabSz="457200">
      <a:lnSpc>
        <a:spcPct val="125000"/>
      </a:lnSpc>
      <a:defRPr sz="3200">
        <a:latin typeface="Avenir Book"/>
        <a:ea typeface="Avenir Book"/>
        <a:cs typeface="Avenir Book"/>
        <a:sym typeface="Avenir Book"/>
      </a:defRPr>
    </a:lvl4pPr>
    <a:lvl5pPr indent="914400" defTabSz="457200">
      <a:lnSpc>
        <a:spcPct val="125000"/>
      </a:lnSpc>
      <a:defRPr sz="3200">
        <a:latin typeface="Avenir Book"/>
        <a:ea typeface="Avenir Book"/>
        <a:cs typeface="Avenir Book"/>
        <a:sym typeface="Avenir Book"/>
      </a:defRPr>
    </a:lvl5pPr>
    <a:lvl6pPr indent="1143000" defTabSz="457200">
      <a:lnSpc>
        <a:spcPct val="125000"/>
      </a:lnSpc>
      <a:defRPr sz="3200">
        <a:latin typeface="Avenir Book"/>
        <a:ea typeface="Avenir Book"/>
        <a:cs typeface="Avenir Book"/>
        <a:sym typeface="Avenir Book"/>
      </a:defRPr>
    </a:lvl6pPr>
    <a:lvl7pPr indent="1371600" defTabSz="457200">
      <a:lnSpc>
        <a:spcPct val="125000"/>
      </a:lnSpc>
      <a:defRPr sz="3200">
        <a:latin typeface="Avenir Book"/>
        <a:ea typeface="Avenir Book"/>
        <a:cs typeface="Avenir Book"/>
        <a:sym typeface="Avenir Book"/>
      </a:defRPr>
    </a:lvl7pPr>
    <a:lvl8pPr indent="1600200" defTabSz="457200">
      <a:lnSpc>
        <a:spcPct val="125000"/>
      </a:lnSpc>
      <a:defRPr sz="3200">
        <a:latin typeface="Avenir Book"/>
        <a:ea typeface="Avenir Book"/>
        <a:cs typeface="Avenir Book"/>
        <a:sym typeface="Avenir Book"/>
      </a:defRPr>
    </a:lvl8pPr>
    <a:lvl9pPr indent="1828800" defTabSz="457200">
      <a:lnSpc>
        <a:spcPct val="125000"/>
      </a:lnSpc>
      <a:defRPr sz="3200">
        <a:latin typeface="Avenir Book"/>
        <a:ea typeface="Avenir Book"/>
        <a:cs typeface="Avenir Book"/>
        <a:sym typeface="Avenir Book"/>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52390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5" name="Shape 5"/>
          <p:cNvSpPr>
            <a:spLocks noGrp="1"/>
          </p:cNvSpPr>
          <p:nvPr>
            <p:ph type="title"/>
          </p:nvPr>
        </p:nvSpPr>
        <p:spPr>
          <a:xfrm>
            <a:off x="4833937" y="2303859"/>
            <a:ext cx="14716126" cy="4643438"/>
          </a:xfrm>
          <a:prstGeom prst="rect">
            <a:avLst/>
          </a:prstGeom>
        </p:spPr>
        <p:txBody>
          <a:bodyPr anchor="b"/>
          <a:lstStyle/>
          <a:p>
            <a:pPr lvl="0">
              <a:defRPr sz="1800">
                <a:solidFill>
                  <a:srgbClr val="000000"/>
                </a:solidFill>
              </a:defRPr>
            </a:pPr>
            <a:r>
              <a:rPr sz="11200">
                <a:solidFill>
                  <a:srgbClr val="FFFFFF"/>
                </a:solidFill>
              </a:rPr>
              <a:t>Title Text</a:t>
            </a:r>
          </a:p>
        </p:txBody>
      </p:sp>
      <p:sp>
        <p:nvSpPr>
          <p:cNvPr id="6" name="Shape 6"/>
          <p:cNvSpPr>
            <a:spLocks noGrp="1"/>
          </p:cNvSpPr>
          <p:nvPr>
            <p:ph type="body" idx="1"/>
          </p:nvPr>
        </p:nvSpPr>
        <p:spPr>
          <a:xfrm>
            <a:off x="4833937" y="7072312"/>
            <a:ext cx="14716126" cy="1589485"/>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defRPr sz="1800">
                <a:solidFill>
                  <a:srgbClr val="000000"/>
                </a:solidFill>
              </a:defRPr>
            </a:pPr>
            <a:r>
              <a:rPr sz="4400">
                <a:solidFill>
                  <a:srgbClr val="FFFFFF"/>
                </a:solidFill>
              </a:rPr>
              <a:t>Body Level One</a:t>
            </a:r>
          </a:p>
          <a:p>
            <a:pPr lvl="1">
              <a:defRPr sz="1800">
                <a:solidFill>
                  <a:srgbClr val="000000"/>
                </a:solidFill>
              </a:defRPr>
            </a:pPr>
            <a:r>
              <a:rPr sz="4400">
                <a:solidFill>
                  <a:srgbClr val="FFFFFF"/>
                </a:solidFill>
              </a:rPr>
              <a:t>Body Level Two</a:t>
            </a:r>
          </a:p>
          <a:p>
            <a:pPr lvl="2">
              <a:defRPr sz="1800">
                <a:solidFill>
                  <a:srgbClr val="000000"/>
                </a:solidFill>
              </a:defRPr>
            </a:pPr>
            <a:r>
              <a:rPr sz="4400">
                <a:solidFill>
                  <a:srgbClr val="FFFFFF"/>
                </a:solidFill>
              </a:rPr>
              <a:t>Body Level Three</a:t>
            </a:r>
          </a:p>
          <a:p>
            <a:pPr lvl="3">
              <a:defRPr sz="1800">
                <a:solidFill>
                  <a:srgbClr val="000000"/>
                </a:solidFill>
              </a:defRPr>
            </a:pPr>
            <a:r>
              <a:rPr sz="4400">
                <a:solidFill>
                  <a:srgbClr val="FFFFFF"/>
                </a:solidFill>
              </a:rPr>
              <a:t>Body Level Four</a:t>
            </a:r>
          </a:p>
          <a:p>
            <a:pPr lvl="4">
              <a:defRPr sz="1800">
                <a:solidFill>
                  <a:srgbClr val="000000"/>
                </a:solidFill>
              </a:defRPr>
            </a:pPr>
            <a:r>
              <a:rPr sz="4400">
                <a:solidFill>
                  <a:srgbClr val="FFFFFF"/>
                </a:solidFill>
              </a:rPr>
              <a:t>Body Level Five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30" name="Shape 30"/>
          <p:cNvSpPr>
            <a:spLocks noGrp="1"/>
          </p:cNvSpPr>
          <p:nvPr>
            <p:ph type="title"/>
          </p:nvPr>
        </p:nvSpPr>
        <p:spPr>
          <a:xfrm>
            <a:off x="4833937" y="2303859"/>
            <a:ext cx="14716126" cy="4643438"/>
          </a:xfrm>
          <a:prstGeom prst="rect">
            <a:avLst/>
          </a:prstGeom>
        </p:spPr>
        <p:txBody>
          <a:bodyPr anchor="b"/>
          <a:lstStyle/>
          <a:p>
            <a:pPr lvl="0">
              <a:defRPr sz="1800">
                <a:solidFill>
                  <a:srgbClr val="000000"/>
                </a:solidFill>
              </a:defRPr>
            </a:pPr>
            <a:r>
              <a:rPr sz="11200">
                <a:solidFill>
                  <a:srgbClr val="FFFFFF"/>
                </a:solidFill>
              </a:rPr>
              <a:t>Title Text</a:t>
            </a:r>
          </a:p>
        </p:txBody>
      </p:sp>
      <p:sp>
        <p:nvSpPr>
          <p:cNvPr id="31" name="Shape 31"/>
          <p:cNvSpPr>
            <a:spLocks noGrp="1"/>
          </p:cNvSpPr>
          <p:nvPr>
            <p:ph type="body" idx="1"/>
          </p:nvPr>
        </p:nvSpPr>
        <p:spPr>
          <a:xfrm>
            <a:off x="4833937" y="7072312"/>
            <a:ext cx="14716126" cy="1589485"/>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defRPr sz="1800">
                <a:solidFill>
                  <a:srgbClr val="000000"/>
                </a:solidFill>
              </a:defRPr>
            </a:pPr>
            <a:r>
              <a:rPr sz="4400">
                <a:solidFill>
                  <a:srgbClr val="FFFFFF"/>
                </a:solidFill>
              </a:rPr>
              <a:t>Body Level One</a:t>
            </a:r>
          </a:p>
          <a:p>
            <a:pPr lvl="1">
              <a:defRPr sz="1800">
                <a:solidFill>
                  <a:srgbClr val="000000"/>
                </a:solidFill>
              </a:defRPr>
            </a:pPr>
            <a:r>
              <a:rPr sz="4400">
                <a:solidFill>
                  <a:srgbClr val="FFFFFF"/>
                </a:solidFill>
              </a:rPr>
              <a:t>Body Level Two</a:t>
            </a:r>
          </a:p>
          <a:p>
            <a:pPr lvl="2">
              <a:defRPr sz="1800">
                <a:solidFill>
                  <a:srgbClr val="000000"/>
                </a:solidFill>
              </a:defRPr>
            </a:pPr>
            <a:r>
              <a:rPr sz="4400">
                <a:solidFill>
                  <a:srgbClr val="FFFFFF"/>
                </a:solidFill>
              </a:rPr>
              <a:t>Body Level Three</a:t>
            </a:r>
          </a:p>
          <a:p>
            <a:pPr lvl="3">
              <a:defRPr sz="1800">
                <a:solidFill>
                  <a:srgbClr val="000000"/>
                </a:solidFill>
              </a:defRPr>
            </a:pPr>
            <a:r>
              <a:rPr sz="4400">
                <a:solidFill>
                  <a:srgbClr val="FFFFFF"/>
                </a:solidFill>
              </a:rPr>
              <a:t>Body Level Four</a:t>
            </a:r>
          </a:p>
          <a:p>
            <a:pPr lvl="4">
              <a:defRPr sz="1800">
                <a:solidFill>
                  <a:srgbClr val="000000"/>
                </a:solidFill>
              </a:defRPr>
            </a:pPr>
            <a:r>
              <a:rPr sz="4400">
                <a:solidFill>
                  <a:srgbClr val="FFFFFF"/>
                </a:solidFill>
              </a:rPr>
              <a:t>Body Level Five</a:t>
            </a: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8" name="Shape 8"/>
          <p:cNvSpPr>
            <a:spLocks noGrp="1"/>
          </p:cNvSpPr>
          <p:nvPr>
            <p:ph type="title"/>
          </p:nvPr>
        </p:nvSpPr>
        <p:spPr>
          <a:xfrm>
            <a:off x="4833937" y="9447609"/>
            <a:ext cx="14716126" cy="2000251"/>
          </a:xfrm>
          <a:prstGeom prst="rect">
            <a:avLst/>
          </a:prstGeom>
        </p:spPr>
        <p:txBody>
          <a:bodyPr/>
          <a:lstStyle/>
          <a:p>
            <a:pPr lvl="0">
              <a:defRPr sz="1800">
                <a:solidFill>
                  <a:srgbClr val="000000"/>
                </a:solidFill>
              </a:defRPr>
            </a:pPr>
            <a:r>
              <a:rPr sz="11200">
                <a:solidFill>
                  <a:srgbClr val="FFFFFF"/>
                </a:solidFill>
              </a:rPr>
              <a:t>Title Text</a:t>
            </a:r>
          </a:p>
        </p:txBody>
      </p:sp>
      <p:sp>
        <p:nvSpPr>
          <p:cNvPr id="9" name="Shape 9"/>
          <p:cNvSpPr>
            <a:spLocks noGrp="1"/>
          </p:cNvSpPr>
          <p:nvPr>
            <p:ph type="body"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defRPr sz="1800">
                <a:solidFill>
                  <a:srgbClr val="000000"/>
                </a:solidFill>
              </a:defRPr>
            </a:pPr>
            <a:r>
              <a:rPr sz="4400">
                <a:solidFill>
                  <a:srgbClr val="FFFFFF"/>
                </a:solidFill>
              </a:rPr>
              <a:t>Body Level One</a:t>
            </a:r>
          </a:p>
          <a:p>
            <a:pPr lvl="1">
              <a:defRPr sz="1800">
                <a:solidFill>
                  <a:srgbClr val="000000"/>
                </a:solidFill>
              </a:defRPr>
            </a:pPr>
            <a:r>
              <a:rPr sz="4400">
                <a:solidFill>
                  <a:srgbClr val="FFFFFF"/>
                </a:solidFill>
              </a:rPr>
              <a:t>Body Level Two</a:t>
            </a:r>
          </a:p>
          <a:p>
            <a:pPr lvl="2">
              <a:defRPr sz="1800">
                <a:solidFill>
                  <a:srgbClr val="000000"/>
                </a:solidFill>
              </a:defRPr>
            </a:pPr>
            <a:r>
              <a:rPr sz="4400">
                <a:solidFill>
                  <a:srgbClr val="FFFFFF"/>
                </a:solidFill>
              </a:rPr>
              <a:t>Body Level Three</a:t>
            </a:r>
          </a:p>
          <a:p>
            <a:pPr lvl="3">
              <a:defRPr sz="1800">
                <a:solidFill>
                  <a:srgbClr val="000000"/>
                </a:solidFill>
              </a:defRPr>
            </a:pPr>
            <a:r>
              <a:rPr sz="4400">
                <a:solidFill>
                  <a:srgbClr val="FFFFFF"/>
                </a:solidFill>
              </a:rPr>
              <a:t>Body Level Four</a:t>
            </a:r>
          </a:p>
          <a:p>
            <a:pPr lvl="4">
              <a:defRPr sz="1800">
                <a:solidFill>
                  <a:srgbClr val="000000"/>
                </a:solidFill>
              </a:defRPr>
            </a:pPr>
            <a:r>
              <a:rPr sz="4400">
                <a:solidFill>
                  <a:srgbClr val="FFFFFF"/>
                </a:solidFill>
              </a:rPr>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1" name="Shape 11"/>
          <p:cNvSpPr>
            <a:spLocks noGrp="1"/>
          </p:cNvSpPr>
          <p:nvPr>
            <p:ph type="title"/>
          </p:nvPr>
        </p:nvSpPr>
        <p:spPr>
          <a:xfrm>
            <a:off x="4833937" y="4536281"/>
            <a:ext cx="14716126" cy="4643438"/>
          </a:xfrm>
          <a:prstGeom prst="rect">
            <a:avLst/>
          </a:prstGeom>
        </p:spPr>
        <p:txBody>
          <a:bodyPr/>
          <a:lstStyle/>
          <a:p>
            <a:pPr lvl="0">
              <a:defRPr sz="1800">
                <a:solidFill>
                  <a:srgbClr val="000000"/>
                </a:solidFill>
              </a:defRPr>
            </a:pPr>
            <a:r>
              <a:rPr sz="11200">
                <a:solidFill>
                  <a:srgbClr val="FFFFFF"/>
                </a:solidFill>
              </a:rPr>
              <a:t>Title Text</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13" name="Shape 13"/>
          <p:cNvSpPr>
            <a:spLocks noGrp="1"/>
          </p:cNvSpPr>
          <p:nvPr>
            <p:ph type="title"/>
          </p:nvPr>
        </p:nvSpPr>
        <p:spPr>
          <a:xfrm>
            <a:off x="4387453" y="892968"/>
            <a:ext cx="7500938" cy="5607845"/>
          </a:xfrm>
          <a:prstGeom prst="rect">
            <a:avLst/>
          </a:prstGeom>
        </p:spPr>
        <p:txBody>
          <a:bodyPr anchor="b"/>
          <a:lstStyle>
            <a:lvl1pPr>
              <a:defRPr sz="8400"/>
            </a:lvl1pPr>
          </a:lstStyle>
          <a:p>
            <a:pPr lvl="0">
              <a:defRPr sz="1800">
                <a:solidFill>
                  <a:srgbClr val="000000"/>
                </a:solidFill>
              </a:defRPr>
            </a:pPr>
            <a:r>
              <a:rPr sz="8400">
                <a:solidFill>
                  <a:srgbClr val="FFFFFF"/>
                </a:solidFill>
              </a:rPr>
              <a:t>Title Text</a:t>
            </a:r>
          </a:p>
        </p:txBody>
      </p:sp>
      <p:sp>
        <p:nvSpPr>
          <p:cNvPr id="14" name="Shape 14"/>
          <p:cNvSpPr>
            <a:spLocks noGrp="1"/>
          </p:cNvSpPr>
          <p:nvPr>
            <p:ph type="body" idx="1"/>
          </p:nvPr>
        </p:nvSpPr>
        <p:spPr>
          <a:xfrm>
            <a:off x="4387453" y="6697265"/>
            <a:ext cx="7500938" cy="578643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defRPr sz="1800">
                <a:solidFill>
                  <a:srgbClr val="000000"/>
                </a:solidFill>
              </a:defRPr>
            </a:pPr>
            <a:r>
              <a:rPr sz="4400">
                <a:solidFill>
                  <a:srgbClr val="FFFFFF"/>
                </a:solidFill>
              </a:rPr>
              <a:t>Body Level One</a:t>
            </a:r>
          </a:p>
          <a:p>
            <a:pPr lvl="1">
              <a:defRPr sz="1800">
                <a:solidFill>
                  <a:srgbClr val="000000"/>
                </a:solidFill>
              </a:defRPr>
            </a:pPr>
            <a:r>
              <a:rPr sz="4400">
                <a:solidFill>
                  <a:srgbClr val="FFFFFF"/>
                </a:solidFill>
              </a:rPr>
              <a:t>Body Level Two</a:t>
            </a:r>
          </a:p>
          <a:p>
            <a:pPr lvl="2">
              <a:defRPr sz="1800">
                <a:solidFill>
                  <a:srgbClr val="000000"/>
                </a:solidFill>
              </a:defRPr>
            </a:pPr>
            <a:r>
              <a:rPr sz="4400">
                <a:solidFill>
                  <a:srgbClr val="FFFFFF"/>
                </a:solidFill>
              </a:rPr>
              <a:t>Body Level Three</a:t>
            </a:r>
          </a:p>
          <a:p>
            <a:pPr lvl="3">
              <a:defRPr sz="1800">
                <a:solidFill>
                  <a:srgbClr val="000000"/>
                </a:solidFill>
              </a:defRPr>
            </a:pPr>
            <a:r>
              <a:rPr sz="4400">
                <a:solidFill>
                  <a:srgbClr val="FFFFFF"/>
                </a:solidFill>
              </a:rPr>
              <a:t>Body Level Four</a:t>
            </a:r>
          </a:p>
          <a:p>
            <a:pPr lvl="4">
              <a:defRPr sz="1800">
                <a:solidFill>
                  <a:srgbClr val="000000"/>
                </a:solidFill>
              </a:defRPr>
            </a:pPr>
            <a:r>
              <a:rPr sz="4400">
                <a:solidFill>
                  <a:srgbClr val="FFFFFF"/>
                </a:solidFill>
              </a:rPr>
              <a:t>Body Level Five</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solidFill>
                  <a:srgbClr val="000000"/>
                </a:solidFill>
              </a:defRPr>
            </a:pPr>
            <a:r>
              <a:rPr sz="11200">
                <a:solidFill>
                  <a:srgbClr val="FFFFFF"/>
                </a:solidFill>
              </a:rPr>
              <a:t>Title Text</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8" name="Shape 18"/>
          <p:cNvSpPr>
            <a:spLocks noGrp="1"/>
          </p:cNvSpPr>
          <p:nvPr>
            <p:ph type="title"/>
          </p:nvPr>
        </p:nvSpPr>
        <p:spPr>
          <a:prstGeom prst="rect">
            <a:avLst/>
          </a:prstGeom>
        </p:spPr>
        <p:txBody>
          <a:bodyPr/>
          <a:lstStyle/>
          <a:p>
            <a:pPr lvl="0">
              <a:defRPr sz="1800">
                <a:solidFill>
                  <a:srgbClr val="000000"/>
                </a:solidFill>
              </a:defRPr>
            </a:pPr>
            <a:r>
              <a:rPr sz="11200">
                <a:solidFill>
                  <a:srgbClr val="FFFFFF"/>
                </a:solidFill>
              </a:rPr>
              <a:t>Title Text</a:t>
            </a:r>
          </a:p>
        </p:txBody>
      </p:sp>
      <p:sp>
        <p:nvSpPr>
          <p:cNvPr id="19" name="Shape 19"/>
          <p:cNvSpPr>
            <a:spLocks noGrp="1"/>
          </p:cNvSpPr>
          <p:nvPr>
            <p:ph type="body" idx="1"/>
          </p:nvPr>
        </p:nvSpPr>
        <p:spPr>
          <a:prstGeom prst="rect">
            <a:avLst/>
          </a:prstGeom>
        </p:spPr>
        <p:txBody>
          <a:bodyPr/>
          <a:lstStyle/>
          <a:p>
            <a:pPr lvl="0">
              <a:defRPr sz="1800">
                <a:solidFill>
                  <a:srgbClr val="000000"/>
                </a:solidFill>
              </a:defRPr>
            </a:pPr>
            <a:r>
              <a:rPr sz="5200">
                <a:solidFill>
                  <a:srgbClr val="FFFFFF"/>
                </a:solidFill>
              </a:rPr>
              <a:t>Body Level One</a:t>
            </a:r>
          </a:p>
          <a:p>
            <a:pPr lvl="1">
              <a:defRPr sz="1800">
                <a:solidFill>
                  <a:srgbClr val="000000"/>
                </a:solidFill>
              </a:defRPr>
            </a:pPr>
            <a:r>
              <a:rPr sz="5200">
                <a:solidFill>
                  <a:srgbClr val="FFFFFF"/>
                </a:solidFill>
              </a:rPr>
              <a:t>Body Level Two</a:t>
            </a:r>
          </a:p>
          <a:p>
            <a:pPr lvl="2">
              <a:defRPr sz="1800">
                <a:solidFill>
                  <a:srgbClr val="000000"/>
                </a:solidFill>
              </a:defRPr>
            </a:pPr>
            <a:r>
              <a:rPr sz="5200">
                <a:solidFill>
                  <a:srgbClr val="FFFFFF"/>
                </a:solidFill>
              </a:rPr>
              <a:t>Body Level Three</a:t>
            </a:r>
          </a:p>
          <a:p>
            <a:pPr lvl="3">
              <a:defRPr sz="1800">
                <a:solidFill>
                  <a:srgbClr val="000000"/>
                </a:solidFill>
              </a:defRPr>
            </a:pPr>
            <a:r>
              <a:rPr sz="5200">
                <a:solidFill>
                  <a:srgbClr val="FFFFFF"/>
                </a:solidFill>
              </a:rPr>
              <a:t>Body Level Four</a:t>
            </a:r>
          </a:p>
          <a:p>
            <a:pPr lvl="4">
              <a:defRPr sz="1800">
                <a:solidFill>
                  <a:srgbClr val="000000"/>
                </a:solidFill>
              </a:defRPr>
            </a:pPr>
            <a:r>
              <a:rPr sz="5200">
                <a:solidFill>
                  <a:srgbClr val="FFFFFF"/>
                </a:solidFill>
              </a:rPr>
              <a:t>Body Level Five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p>
            <a:pPr lvl="0">
              <a:defRPr sz="1800">
                <a:solidFill>
                  <a:srgbClr val="000000"/>
                </a:solidFill>
              </a:defRPr>
            </a:pPr>
            <a:r>
              <a:rPr sz="11200">
                <a:solidFill>
                  <a:srgbClr val="FFFFFF"/>
                </a:solidFill>
              </a:rPr>
              <a:t>Title Text</a:t>
            </a:r>
          </a:p>
        </p:txBody>
      </p:sp>
      <p:sp>
        <p:nvSpPr>
          <p:cNvPr id="22" name="Shape 22"/>
          <p:cNvSpPr>
            <a:spLocks noGrp="1"/>
          </p:cNvSpPr>
          <p:nvPr>
            <p:ph type="body" idx="1"/>
          </p:nvPr>
        </p:nvSpPr>
        <p:spPr>
          <a:xfrm>
            <a:off x="4387453" y="3643312"/>
            <a:ext cx="7500938" cy="8840392"/>
          </a:xfrm>
          <a:prstGeom prst="rect">
            <a:avLst/>
          </a:prstGeom>
        </p:spPr>
        <p:txBody>
          <a:bodyPr/>
          <a:lstStyle>
            <a:lvl1pPr marL="465364" indent="-465364">
              <a:spcBef>
                <a:spcPts val="3200"/>
              </a:spcBef>
              <a:defRPr sz="3800"/>
            </a:lvl1pPr>
            <a:lvl2pPr marL="808264" indent="-465364">
              <a:spcBef>
                <a:spcPts val="3200"/>
              </a:spcBef>
              <a:defRPr sz="3800"/>
            </a:lvl2pPr>
            <a:lvl3pPr marL="1354364" indent="-465364">
              <a:spcBef>
                <a:spcPts val="3200"/>
              </a:spcBef>
              <a:defRPr sz="3800"/>
            </a:lvl3pPr>
            <a:lvl4pPr marL="1798864" indent="-465364">
              <a:spcBef>
                <a:spcPts val="3200"/>
              </a:spcBef>
              <a:defRPr sz="3800"/>
            </a:lvl4pPr>
            <a:lvl5pPr marL="2243364" indent="-465364">
              <a:spcBef>
                <a:spcPts val="3200"/>
              </a:spcBef>
              <a:defRPr sz="3800"/>
            </a:lvl5pPr>
          </a:lstStyle>
          <a:p>
            <a:pPr lvl="0">
              <a:defRPr sz="1800">
                <a:solidFill>
                  <a:srgbClr val="000000"/>
                </a:solidFill>
              </a:defRPr>
            </a:pPr>
            <a:r>
              <a:rPr sz="3800">
                <a:solidFill>
                  <a:srgbClr val="FFFFFF"/>
                </a:solidFill>
              </a:rPr>
              <a:t>Body Level One</a:t>
            </a:r>
          </a:p>
          <a:p>
            <a:pPr lvl="1">
              <a:defRPr sz="1800">
                <a:solidFill>
                  <a:srgbClr val="000000"/>
                </a:solidFill>
              </a:defRPr>
            </a:pPr>
            <a:r>
              <a:rPr sz="3800">
                <a:solidFill>
                  <a:srgbClr val="FFFFFF"/>
                </a:solidFill>
              </a:rPr>
              <a:t>Body Level Two</a:t>
            </a:r>
          </a:p>
          <a:p>
            <a:pPr lvl="2">
              <a:defRPr sz="1800">
                <a:solidFill>
                  <a:srgbClr val="000000"/>
                </a:solidFill>
              </a:defRPr>
            </a:pPr>
            <a:r>
              <a:rPr sz="3800">
                <a:solidFill>
                  <a:srgbClr val="FFFFFF"/>
                </a:solidFill>
              </a:rPr>
              <a:t>Body Level Three</a:t>
            </a:r>
          </a:p>
          <a:p>
            <a:pPr lvl="3">
              <a:defRPr sz="1800">
                <a:solidFill>
                  <a:srgbClr val="000000"/>
                </a:solidFill>
              </a:defRPr>
            </a:pPr>
            <a:r>
              <a:rPr sz="3800">
                <a:solidFill>
                  <a:srgbClr val="FFFFFF"/>
                </a:solidFill>
              </a:rPr>
              <a:t>Body Level Four</a:t>
            </a:r>
          </a:p>
          <a:p>
            <a:pPr lvl="4">
              <a:defRPr sz="1800">
                <a:solidFill>
                  <a:srgbClr val="000000"/>
                </a:solidFill>
              </a:defRPr>
            </a:pPr>
            <a:r>
              <a:rPr sz="3800">
                <a:solidFill>
                  <a:srgbClr val="FFFFFF"/>
                </a:solidFill>
              </a:rPr>
              <a:t>Body Level Five</a:t>
            </a: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4" name="Shape 24"/>
          <p:cNvSpPr>
            <a:spLocks noGrp="1"/>
          </p:cNvSpPr>
          <p:nvPr>
            <p:ph type="body" idx="1"/>
          </p:nvPr>
        </p:nvSpPr>
        <p:spPr>
          <a:xfrm>
            <a:off x="4387453" y="1785937"/>
            <a:ext cx="15609094" cy="10144126"/>
          </a:xfrm>
          <a:prstGeom prst="rect">
            <a:avLst/>
          </a:prstGeom>
        </p:spPr>
        <p:txBody>
          <a:bodyPr/>
          <a:lstStyle/>
          <a:p>
            <a:pPr lvl="0">
              <a:defRPr sz="1800">
                <a:solidFill>
                  <a:srgbClr val="000000"/>
                </a:solidFill>
              </a:defRPr>
            </a:pPr>
            <a:r>
              <a:rPr sz="5200">
                <a:solidFill>
                  <a:srgbClr val="FFFFFF"/>
                </a:solidFill>
              </a:rPr>
              <a:t>Body Level One</a:t>
            </a:r>
          </a:p>
          <a:p>
            <a:pPr lvl="1">
              <a:defRPr sz="1800">
                <a:solidFill>
                  <a:srgbClr val="000000"/>
                </a:solidFill>
              </a:defRPr>
            </a:pPr>
            <a:r>
              <a:rPr sz="5200">
                <a:solidFill>
                  <a:srgbClr val="FFFFFF"/>
                </a:solidFill>
              </a:rPr>
              <a:t>Body Level Two</a:t>
            </a:r>
          </a:p>
          <a:p>
            <a:pPr lvl="2">
              <a:defRPr sz="1800">
                <a:solidFill>
                  <a:srgbClr val="000000"/>
                </a:solidFill>
              </a:defRPr>
            </a:pPr>
            <a:r>
              <a:rPr sz="5200">
                <a:solidFill>
                  <a:srgbClr val="FFFFFF"/>
                </a:solidFill>
              </a:rPr>
              <a:t>Body Level Three</a:t>
            </a:r>
          </a:p>
          <a:p>
            <a:pPr lvl="3">
              <a:defRPr sz="1800">
                <a:solidFill>
                  <a:srgbClr val="000000"/>
                </a:solidFill>
              </a:defRPr>
            </a:pPr>
            <a:r>
              <a:rPr sz="5200">
                <a:solidFill>
                  <a:srgbClr val="FFFFFF"/>
                </a:solidFill>
              </a:rPr>
              <a:t>Body Level Four</a:t>
            </a:r>
          </a:p>
          <a:p>
            <a:pPr lvl="4">
              <a:defRPr sz="1800">
                <a:solidFill>
                  <a:srgbClr val="000000"/>
                </a:solidFill>
              </a:defRPr>
            </a:pPr>
            <a:r>
              <a:rPr sz="5200">
                <a:solidFill>
                  <a:srgbClr val="FFFFFF"/>
                </a:solidFill>
              </a:rPr>
              <a:t>Body Level Five</a:t>
            </a: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357187"/>
            <a:ext cx="15609094" cy="303609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normAutofit/>
          </a:bodyPr>
          <a:lstStyle/>
          <a:p>
            <a:pPr lvl="0">
              <a:defRPr sz="1800">
                <a:solidFill>
                  <a:srgbClr val="000000"/>
                </a:solidFill>
              </a:defRPr>
            </a:pPr>
            <a:r>
              <a:rPr sz="11200">
                <a:solidFill>
                  <a:srgbClr val="FFFFFF"/>
                </a:solidFill>
              </a:rPr>
              <a:t>Title Text</a:t>
            </a:r>
          </a:p>
        </p:txBody>
      </p:sp>
      <p:sp>
        <p:nvSpPr>
          <p:cNvPr id="3" name="Shape 3"/>
          <p:cNvSpPr>
            <a:spLocks noGrp="1"/>
          </p:cNvSpPr>
          <p:nvPr>
            <p:ph type="body" idx="1"/>
          </p:nvPr>
        </p:nvSpPr>
        <p:spPr>
          <a:xfrm>
            <a:off x="4387453" y="3643312"/>
            <a:ext cx="15609094" cy="8840392"/>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normAutofit/>
          </a:bodyPr>
          <a:lstStyle/>
          <a:p>
            <a:pPr lvl="0">
              <a:defRPr sz="1800">
                <a:solidFill>
                  <a:srgbClr val="000000"/>
                </a:solidFill>
              </a:defRPr>
            </a:pPr>
            <a:r>
              <a:rPr sz="5200">
                <a:solidFill>
                  <a:srgbClr val="FFFFFF"/>
                </a:solidFill>
              </a:rPr>
              <a:t>Body Level One</a:t>
            </a:r>
          </a:p>
          <a:p>
            <a:pPr lvl="1">
              <a:defRPr sz="1800">
                <a:solidFill>
                  <a:srgbClr val="000000"/>
                </a:solidFill>
              </a:defRPr>
            </a:pPr>
            <a:r>
              <a:rPr sz="5200">
                <a:solidFill>
                  <a:srgbClr val="FFFFFF"/>
                </a:solidFill>
              </a:rPr>
              <a:t>Body Level Two</a:t>
            </a:r>
          </a:p>
          <a:p>
            <a:pPr lvl="2">
              <a:defRPr sz="1800">
                <a:solidFill>
                  <a:srgbClr val="000000"/>
                </a:solidFill>
              </a:defRPr>
            </a:pPr>
            <a:r>
              <a:rPr sz="5200">
                <a:solidFill>
                  <a:srgbClr val="FFFFFF"/>
                </a:solidFill>
              </a:rPr>
              <a:t>Body Level Three</a:t>
            </a:r>
          </a:p>
          <a:p>
            <a:pPr lvl="3">
              <a:defRPr sz="1800">
                <a:solidFill>
                  <a:srgbClr val="000000"/>
                </a:solidFill>
              </a:defRPr>
            </a:pPr>
            <a:r>
              <a:rPr sz="5200">
                <a:solidFill>
                  <a:srgbClr val="FFFFFF"/>
                </a:solidFill>
              </a:rPr>
              <a:t>Body Level Four</a:t>
            </a:r>
          </a:p>
          <a:p>
            <a:pPr lvl="4">
              <a:defRPr sz="1800">
                <a:solidFill>
                  <a:srgbClr val="000000"/>
                </a:solidFill>
              </a:defRPr>
            </a:pPr>
            <a:r>
              <a:rPr sz="5200">
                <a:solidFill>
                  <a:srgbClr val="FFFFFF"/>
                </a:solidFill>
              </a:rPr>
              <a:t>Body Level Five</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algn="ctr" defTabSz="584200">
        <a:defRPr sz="11200">
          <a:solidFill>
            <a:srgbClr val="FFFFFF"/>
          </a:solidFill>
          <a:latin typeface="+mn-lt"/>
          <a:ea typeface="+mn-ea"/>
          <a:cs typeface="+mn-cs"/>
          <a:sym typeface="Helvetica Light"/>
        </a:defRPr>
      </a:lvl1pPr>
      <a:lvl2pPr indent="228600" algn="ctr" defTabSz="584200">
        <a:defRPr sz="11200">
          <a:solidFill>
            <a:srgbClr val="FFFFFF"/>
          </a:solidFill>
          <a:latin typeface="+mn-lt"/>
          <a:ea typeface="+mn-ea"/>
          <a:cs typeface="+mn-cs"/>
          <a:sym typeface="Helvetica Light"/>
        </a:defRPr>
      </a:lvl2pPr>
      <a:lvl3pPr indent="457200" algn="ctr" defTabSz="584200">
        <a:defRPr sz="11200">
          <a:solidFill>
            <a:srgbClr val="FFFFFF"/>
          </a:solidFill>
          <a:latin typeface="+mn-lt"/>
          <a:ea typeface="+mn-ea"/>
          <a:cs typeface="+mn-cs"/>
          <a:sym typeface="Helvetica Light"/>
        </a:defRPr>
      </a:lvl3pPr>
      <a:lvl4pPr indent="685800" algn="ctr" defTabSz="584200">
        <a:defRPr sz="11200">
          <a:solidFill>
            <a:srgbClr val="FFFFFF"/>
          </a:solidFill>
          <a:latin typeface="+mn-lt"/>
          <a:ea typeface="+mn-ea"/>
          <a:cs typeface="+mn-cs"/>
          <a:sym typeface="Helvetica Light"/>
        </a:defRPr>
      </a:lvl4pPr>
      <a:lvl5pPr indent="914400" algn="ctr" defTabSz="584200">
        <a:defRPr sz="11200">
          <a:solidFill>
            <a:srgbClr val="FFFFFF"/>
          </a:solidFill>
          <a:latin typeface="+mn-lt"/>
          <a:ea typeface="+mn-ea"/>
          <a:cs typeface="+mn-cs"/>
          <a:sym typeface="Helvetica Light"/>
        </a:defRPr>
      </a:lvl5pPr>
      <a:lvl6pPr indent="1143000" algn="ctr" defTabSz="584200">
        <a:defRPr sz="11200">
          <a:solidFill>
            <a:srgbClr val="FFFFFF"/>
          </a:solidFill>
          <a:latin typeface="+mn-lt"/>
          <a:ea typeface="+mn-ea"/>
          <a:cs typeface="+mn-cs"/>
          <a:sym typeface="Helvetica Light"/>
        </a:defRPr>
      </a:lvl6pPr>
      <a:lvl7pPr indent="1371600" algn="ctr" defTabSz="584200">
        <a:defRPr sz="11200">
          <a:solidFill>
            <a:srgbClr val="FFFFFF"/>
          </a:solidFill>
          <a:latin typeface="+mn-lt"/>
          <a:ea typeface="+mn-ea"/>
          <a:cs typeface="+mn-cs"/>
          <a:sym typeface="Helvetica Light"/>
        </a:defRPr>
      </a:lvl7pPr>
      <a:lvl8pPr indent="1600200" algn="ctr" defTabSz="584200">
        <a:defRPr sz="11200">
          <a:solidFill>
            <a:srgbClr val="FFFFFF"/>
          </a:solidFill>
          <a:latin typeface="+mn-lt"/>
          <a:ea typeface="+mn-ea"/>
          <a:cs typeface="+mn-cs"/>
          <a:sym typeface="Helvetica Light"/>
        </a:defRPr>
      </a:lvl8pPr>
      <a:lvl9pPr indent="1828800" algn="ctr" defTabSz="584200">
        <a:defRPr sz="11200">
          <a:solidFill>
            <a:srgbClr val="FFFFFF"/>
          </a:solidFill>
          <a:latin typeface="+mn-lt"/>
          <a:ea typeface="+mn-ea"/>
          <a:cs typeface="+mn-cs"/>
          <a:sym typeface="Helvetica Light"/>
        </a:defRPr>
      </a:lvl9pPr>
    </p:titleStyle>
    <p:bodyStyle>
      <a:lvl1pPr marL="608263" indent="-608263" defTabSz="584200">
        <a:spcBef>
          <a:spcPts val="4200"/>
        </a:spcBef>
        <a:buSzPct val="75000"/>
        <a:buChar char="•"/>
        <a:defRPr sz="5200">
          <a:solidFill>
            <a:srgbClr val="FFFFFF"/>
          </a:solidFill>
          <a:latin typeface="+mn-lt"/>
          <a:ea typeface="+mn-ea"/>
          <a:cs typeface="+mn-cs"/>
          <a:sym typeface="Helvetica Light"/>
        </a:defRPr>
      </a:lvl1pPr>
      <a:lvl2pPr marL="1052763" indent="-608263" defTabSz="584200">
        <a:spcBef>
          <a:spcPts val="4200"/>
        </a:spcBef>
        <a:buSzPct val="75000"/>
        <a:buChar char="•"/>
        <a:defRPr sz="5200">
          <a:solidFill>
            <a:srgbClr val="FFFFFF"/>
          </a:solidFill>
          <a:latin typeface="+mn-lt"/>
          <a:ea typeface="+mn-ea"/>
          <a:cs typeface="+mn-cs"/>
          <a:sym typeface="Helvetica Light"/>
        </a:defRPr>
      </a:lvl2pPr>
      <a:lvl3pPr marL="1497263" indent="-608263" defTabSz="584200">
        <a:spcBef>
          <a:spcPts val="4200"/>
        </a:spcBef>
        <a:buSzPct val="75000"/>
        <a:buChar char="•"/>
        <a:defRPr sz="5200">
          <a:solidFill>
            <a:srgbClr val="FFFFFF"/>
          </a:solidFill>
          <a:latin typeface="+mn-lt"/>
          <a:ea typeface="+mn-ea"/>
          <a:cs typeface="+mn-cs"/>
          <a:sym typeface="Helvetica Light"/>
        </a:defRPr>
      </a:lvl3pPr>
      <a:lvl4pPr marL="1941763" indent="-608263" defTabSz="584200">
        <a:spcBef>
          <a:spcPts val="4200"/>
        </a:spcBef>
        <a:buSzPct val="75000"/>
        <a:buChar char="•"/>
        <a:defRPr sz="5200">
          <a:solidFill>
            <a:srgbClr val="FFFFFF"/>
          </a:solidFill>
          <a:latin typeface="+mn-lt"/>
          <a:ea typeface="+mn-ea"/>
          <a:cs typeface="+mn-cs"/>
          <a:sym typeface="Helvetica Light"/>
        </a:defRPr>
      </a:lvl4pPr>
      <a:lvl5pPr marL="2386263" indent="-608263" defTabSz="584200">
        <a:spcBef>
          <a:spcPts val="4200"/>
        </a:spcBef>
        <a:buSzPct val="75000"/>
        <a:buChar char="•"/>
        <a:defRPr sz="5200">
          <a:solidFill>
            <a:srgbClr val="FFFFFF"/>
          </a:solidFill>
          <a:latin typeface="+mn-lt"/>
          <a:ea typeface="+mn-ea"/>
          <a:cs typeface="+mn-cs"/>
          <a:sym typeface="Helvetica Light"/>
        </a:defRPr>
      </a:lvl5pPr>
      <a:lvl6pPr marL="2830763" indent="-608263" defTabSz="584200">
        <a:spcBef>
          <a:spcPts val="4200"/>
        </a:spcBef>
        <a:buSzPct val="75000"/>
        <a:buChar char="•"/>
        <a:defRPr sz="5200">
          <a:solidFill>
            <a:srgbClr val="FFFFFF"/>
          </a:solidFill>
          <a:latin typeface="+mn-lt"/>
          <a:ea typeface="+mn-ea"/>
          <a:cs typeface="+mn-cs"/>
          <a:sym typeface="Helvetica Light"/>
        </a:defRPr>
      </a:lvl6pPr>
      <a:lvl7pPr marL="3275263" indent="-608263" defTabSz="584200">
        <a:spcBef>
          <a:spcPts val="4200"/>
        </a:spcBef>
        <a:buSzPct val="75000"/>
        <a:buChar char="•"/>
        <a:defRPr sz="5200">
          <a:solidFill>
            <a:srgbClr val="FFFFFF"/>
          </a:solidFill>
          <a:latin typeface="+mn-lt"/>
          <a:ea typeface="+mn-ea"/>
          <a:cs typeface="+mn-cs"/>
          <a:sym typeface="Helvetica Light"/>
        </a:defRPr>
      </a:lvl7pPr>
      <a:lvl8pPr marL="3719763" indent="-608263" defTabSz="584200">
        <a:spcBef>
          <a:spcPts val="4200"/>
        </a:spcBef>
        <a:buSzPct val="75000"/>
        <a:buChar char="•"/>
        <a:defRPr sz="5200">
          <a:solidFill>
            <a:srgbClr val="FFFFFF"/>
          </a:solidFill>
          <a:latin typeface="+mn-lt"/>
          <a:ea typeface="+mn-ea"/>
          <a:cs typeface="+mn-cs"/>
          <a:sym typeface="Helvetica Light"/>
        </a:defRPr>
      </a:lvl8pPr>
      <a:lvl9pPr marL="4164263" indent="-608263" defTabSz="584200">
        <a:spcBef>
          <a:spcPts val="4200"/>
        </a:spcBef>
        <a:buSzPct val="75000"/>
        <a:buChar char="•"/>
        <a:defRPr sz="5200">
          <a:solidFill>
            <a:srgbClr val="FFFFFF"/>
          </a:solidFill>
          <a:latin typeface="+mn-lt"/>
          <a:ea typeface="+mn-ea"/>
          <a:cs typeface="+mn-cs"/>
          <a:sym typeface="Helvetica Light"/>
        </a:defRPr>
      </a:lvl9pPr>
    </p:bodyStyle>
    <p:otherStyle>
      <a:lvl1pPr algn="ctr" defTabSz="584200">
        <a:defRPr sz="2400">
          <a:solidFill>
            <a:schemeClr val="tx1"/>
          </a:solidFill>
          <a:latin typeface="+mn-lt"/>
          <a:ea typeface="+mn-ea"/>
          <a:cs typeface="+mn-cs"/>
          <a:sym typeface="Helvetica Light"/>
        </a:defRPr>
      </a:lvl1pPr>
      <a:lvl2pPr indent="228600" algn="ctr" defTabSz="584200">
        <a:defRPr sz="2400">
          <a:solidFill>
            <a:schemeClr val="tx1"/>
          </a:solidFill>
          <a:latin typeface="+mn-lt"/>
          <a:ea typeface="+mn-ea"/>
          <a:cs typeface="+mn-cs"/>
          <a:sym typeface="Helvetica Light"/>
        </a:defRPr>
      </a:lvl2pPr>
      <a:lvl3pPr indent="457200" algn="ctr" defTabSz="584200">
        <a:defRPr sz="2400">
          <a:solidFill>
            <a:schemeClr val="tx1"/>
          </a:solidFill>
          <a:latin typeface="+mn-lt"/>
          <a:ea typeface="+mn-ea"/>
          <a:cs typeface="+mn-cs"/>
          <a:sym typeface="Helvetica Light"/>
        </a:defRPr>
      </a:lvl3pPr>
      <a:lvl4pPr indent="685800" algn="ctr" defTabSz="584200">
        <a:defRPr sz="2400">
          <a:solidFill>
            <a:schemeClr val="tx1"/>
          </a:solidFill>
          <a:latin typeface="+mn-lt"/>
          <a:ea typeface="+mn-ea"/>
          <a:cs typeface="+mn-cs"/>
          <a:sym typeface="Helvetica Light"/>
        </a:defRPr>
      </a:lvl4pPr>
      <a:lvl5pPr indent="914400" algn="ctr" defTabSz="584200">
        <a:defRPr sz="2400">
          <a:solidFill>
            <a:schemeClr val="tx1"/>
          </a:solidFill>
          <a:latin typeface="+mn-lt"/>
          <a:ea typeface="+mn-ea"/>
          <a:cs typeface="+mn-cs"/>
          <a:sym typeface="Helvetica Light"/>
        </a:defRPr>
      </a:lvl5pPr>
      <a:lvl6pPr indent="1143000" algn="ctr" defTabSz="584200">
        <a:defRPr sz="2400">
          <a:solidFill>
            <a:schemeClr val="tx1"/>
          </a:solidFill>
          <a:latin typeface="+mn-lt"/>
          <a:ea typeface="+mn-ea"/>
          <a:cs typeface="+mn-cs"/>
          <a:sym typeface="Helvetica Light"/>
        </a:defRPr>
      </a:lvl6pPr>
      <a:lvl7pPr indent="1371600" algn="ctr" defTabSz="584200">
        <a:defRPr sz="2400">
          <a:solidFill>
            <a:schemeClr val="tx1"/>
          </a:solidFill>
          <a:latin typeface="+mn-lt"/>
          <a:ea typeface="+mn-ea"/>
          <a:cs typeface="+mn-cs"/>
          <a:sym typeface="Helvetica Light"/>
        </a:defRPr>
      </a:lvl7pPr>
      <a:lvl8pPr indent="1600200" algn="ctr" defTabSz="584200">
        <a:defRPr sz="2400">
          <a:solidFill>
            <a:schemeClr val="tx1"/>
          </a:solidFill>
          <a:latin typeface="+mn-lt"/>
          <a:ea typeface="+mn-ea"/>
          <a:cs typeface="+mn-cs"/>
          <a:sym typeface="Helvetica Light"/>
        </a:defRPr>
      </a:lvl8pPr>
      <a:lvl9pPr indent="1828800" algn="ctr" defTabSz="584200">
        <a:defRPr sz="2400">
          <a:solidFill>
            <a:schemeClr val="tx1"/>
          </a:solidFill>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Shape 35"/>
          <p:cNvSpPr>
            <a:spLocks noGrp="1"/>
          </p:cNvSpPr>
          <p:nvPr>
            <p:ph type="title"/>
          </p:nvPr>
        </p:nvSpPr>
        <p:spPr>
          <a:prstGeom prst="rect">
            <a:avLst/>
          </a:prstGeom>
        </p:spPr>
        <p:txBody>
          <a:bodyPr/>
          <a:lstStyle/>
          <a:p>
            <a:pPr lvl="0">
              <a:defRPr sz="1800">
                <a:solidFill>
                  <a:srgbClr val="000000"/>
                </a:solidFill>
              </a:defRPr>
            </a:pPr>
            <a:r>
              <a:rPr sz="11200">
                <a:solidFill>
                  <a:srgbClr val="FFFFFF"/>
                </a:solidFill>
              </a:rPr>
              <a:t>GUIDELINES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hape 37"/>
          <p:cNvSpPr>
            <a:spLocks noGrp="1"/>
          </p:cNvSpPr>
          <p:nvPr>
            <p:ph type="title"/>
          </p:nvPr>
        </p:nvSpPr>
        <p:spPr>
          <a:xfrm>
            <a:off x="4833937" y="3278981"/>
            <a:ext cx="14716126" cy="4643438"/>
          </a:xfrm>
          <a:prstGeom prst="rect">
            <a:avLst/>
          </a:prstGeom>
        </p:spPr>
        <p:txBody>
          <a:bodyPr/>
          <a:lstStyle/>
          <a:p>
            <a:pPr lvl="0">
              <a:defRPr sz="1800">
                <a:solidFill>
                  <a:srgbClr val="000000"/>
                </a:solidFill>
              </a:defRPr>
            </a:pPr>
            <a:r>
              <a:rPr sz="11200">
                <a:solidFill>
                  <a:srgbClr val="FFFFFF"/>
                </a:solidFill>
              </a:rPr>
              <a:t>SLIDE DIMENSIONS</a:t>
            </a:r>
          </a:p>
          <a:p>
            <a:pPr lvl="0">
              <a:defRPr sz="1800">
                <a:solidFill>
                  <a:srgbClr val="000000"/>
                </a:solidFill>
              </a:defRPr>
            </a:pPr>
            <a:r>
              <a:rPr sz="11200">
                <a:solidFill>
                  <a:srgbClr val="FFFFFF"/>
                </a:solidFill>
              </a:rPr>
              <a:t>1920x1080 px</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sb10.jpeg"/>
          <p:cNvPicPr/>
          <p:nvPr/>
        </p:nvPicPr>
        <p:blipFill>
          <a:blip r:embed="rId2">
            <a:extLst/>
          </a:blip>
          <a:stretch>
            <a:fillRect/>
          </a:stretch>
        </p:blipFill>
        <p:spPr>
          <a:xfrm>
            <a:off x="-685475" y="-3322316"/>
            <a:ext cx="26161350" cy="17443029"/>
          </a:xfrm>
          <a:prstGeom prst="rect">
            <a:avLst/>
          </a:prstGeom>
          <a:ln w="12700">
            <a:miter lim="400000"/>
          </a:ln>
        </p:spPr>
      </p:pic>
      <p:sp>
        <p:nvSpPr>
          <p:cNvPr id="40" name="Shape 40"/>
          <p:cNvSpPr/>
          <p:nvPr/>
        </p:nvSpPr>
        <p:spPr>
          <a:xfrm>
            <a:off x="-1" y="9870876"/>
            <a:ext cx="24384001" cy="3875188"/>
          </a:xfrm>
          <a:prstGeom prst="rect">
            <a:avLst/>
          </a:prstGeom>
          <a:solidFill>
            <a:srgbClr val="000000">
              <a:alpha val="85000"/>
            </a:srgbClr>
          </a:solidFill>
          <a:ln w="12700">
            <a:miter lim="400000"/>
          </a:ln>
        </p:spPr>
        <p:txBody>
          <a:bodyPr lIns="50800" tIns="50800" rIns="50800" bIns="50800" anchor="ctr"/>
          <a:lstStyle/>
          <a:p>
            <a:pPr lvl="0" defTabSz="825500">
              <a:defRPr sz="3600"/>
            </a:pPr>
            <a:endParaRPr/>
          </a:p>
        </p:txBody>
      </p:sp>
      <p:sp>
        <p:nvSpPr>
          <p:cNvPr id="41" name="Shape 41"/>
          <p:cNvSpPr/>
          <p:nvPr/>
        </p:nvSpPr>
        <p:spPr>
          <a:xfrm>
            <a:off x="775589" y="10285930"/>
            <a:ext cx="5569950" cy="10191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5600">
                <a:latin typeface="Proxima Nova Semibold"/>
                <a:ea typeface="Proxima Nova Semibold"/>
                <a:cs typeface="Proxima Nova Semibold"/>
                <a:sym typeface="Proxima Nova Semibold"/>
              </a:defRPr>
            </a:lvl1pPr>
          </a:lstStyle>
          <a:p>
            <a:pPr lvl="0">
              <a:defRPr sz="1800">
                <a:solidFill>
                  <a:srgbClr val="000000"/>
                </a:solidFill>
              </a:defRPr>
            </a:pPr>
            <a:r>
              <a:rPr sz="5600">
                <a:solidFill>
                  <a:srgbClr val="FFFFFF"/>
                </a:solidFill>
              </a:rPr>
              <a:t>Skin Buttons</a:t>
            </a:r>
          </a:p>
        </p:txBody>
      </p:sp>
      <p:sp>
        <p:nvSpPr>
          <p:cNvPr id="42" name="Shape 42"/>
          <p:cNvSpPr/>
          <p:nvPr/>
        </p:nvSpPr>
        <p:spPr>
          <a:xfrm>
            <a:off x="786130" y="11264899"/>
            <a:ext cx="22619851" cy="15240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just" defTabSz="825500">
              <a:defRPr sz="2300"/>
            </a:lvl1pPr>
          </a:lstStyle>
          <a:p>
            <a:pPr lvl="0">
              <a:defRPr sz="1800">
                <a:solidFill>
                  <a:srgbClr val="000000"/>
                </a:solidFill>
              </a:defRPr>
            </a:pPr>
            <a:r>
              <a:rPr sz="2300">
                <a:solidFill>
                  <a:srgbClr val="FFFFFF"/>
                </a:solidFill>
              </a:rPr>
              <a:t>Smartwatches are a promising new interactive platform, but their small size makes even basic actions cumbersome. Hence, there is a great need for approaches that expand the interactive envelope around smartwatches, allowing human input to escape the small physical confines of the device. We propose using tiny projectors integrated into the smartwatch to render icons on the user's skin. These icons can be made touch sensitive, significantly expanding the interactive region without increasing device size. Through a series of experiments, we show that these 'skin buttons' can have high touch accuracy and recognizability, while being low cost and power-efficient.</a:t>
            </a:r>
          </a:p>
        </p:txBody>
      </p:sp>
      <p:sp>
        <p:nvSpPr>
          <p:cNvPr id="43" name="Shape 43"/>
          <p:cNvSpPr/>
          <p:nvPr/>
        </p:nvSpPr>
        <p:spPr>
          <a:xfrm>
            <a:off x="11291189" y="10552630"/>
            <a:ext cx="12169188" cy="6127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000">
                <a:latin typeface="Proxima Nova Regular"/>
                <a:ea typeface="Proxima Nova Regular"/>
                <a:cs typeface="Proxima Nova Regular"/>
                <a:sym typeface="Proxima Nova Regular"/>
              </a:defRPr>
            </a:lvl1pPr>
          </a:lstStyle>
          <a:p>
            <a:pPr lvl="0">
              <a:defRPr sz="1800">
                <a:solidFill>
                  <a:srgbClr val="000000"/>
                </a:solidFill>
              </a:defRPr>
            </a:pPr>
            <a:r>
              <a:rPr sz="3000">
                <a:solidFill>
                  <a:srgbClr val="FFFFFF"/>
                </a:solidFill>
              </a:rPr>
              <a:t>Gierad Laput   Robert Xiao   Xiang Chen   Scott Hudson   Chris Harrison</a:t>
            </a:r>
          </a:p>
        </p:txBody>
      </p:sp>
      <p:sp>
        <p:nvSpPr>
          <p:cNvPr id="44" name="Shape 44"/>
          <p:cNvSpPr/>
          <p:nvPr/>
        </p:nvSpPr>
        <p:spPr>
          <a:xfrm>
            <a:off x="19077533" y="6762749"/>
            <a:ext cx="4466134" cy="5461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defTabSz="825500">
              <a:defRPr sz="2900">
                <a:solidFill>
                  <a:srgbClr val="FF0000"/>
                </a:solidFill>
              </a:defRPr>
            </a:lvl1pPr>
          </a:lstStyle>
          <a:p>
            <a:pPr lvl="0">
              <a:defRPr sz="1800">
                <a:solidFill>
                  <a:srgbClr val="000000"/>
                </a:solidFill>
              </a:defRPr>
            </a:pPr>
            <a:r>
              <a:rPr sz="2900">
                <a:solidFill>
                  <a:srgbClr val="FF0000"/>
                </a:solidFill>
              </a:rPr>
              <a:t>LEAVE ENOUGH MARGIN</a:t>
            </a:r>
          </a:p>
        </p:txBody>
      </p:sp>
      <p:sp>
        <p:nvSpPr>
          <p:cNvPr id="45" name="Shape 45"/>
          <p:cNvSpPr/>
          <p:nvPr/>
        </p:nvSpPr>
        <p:spPr>
          <a:xfrm>
            <a:off x="22174199" y="7416800"/>
            <a:ext cx="1417416" cy="1733288"/>
          </a:xfrm>
          <a:prstGeom prst="line">
            <a:avLst/>
          </a:prstGeom>
          <a:ln w="25400">
            <a:solidFill>
              <a:srgbClr val="FF0000"/>
            </a:solidFill>
            <a:miter lim="400000"/>
            <a:tailEnd type="triangle"/>
          </a:ln>
        </p:spPr>
        <p:txBody>
          <a:bodyPr lIns="50800" tIns="50800" rIns="50800" bIns="50800" anchor="ctr"/>
          <a:lstStyle/>
          <a:p>
            <a:pPr lvl="0" defTabSz="825500">
              <a:defRPr sz="3600"/>
            </a:pPr>
            <a:endParaRPr/>
          </a:p>
        </p:txBody>
      </p:sp>
      <p:sp>
        <p:nvSpPr>
          <p:cNvPr id="46" name="Shape 46"/>
          <p:cNvSpPr/>
          <p:nvPr/>
        </p:nvSpPr>
        <p:spPr>
          <a:xfrm>
            <a:off x="23253700" y="9510482"/>
            <a:ext cx="1011887" cy="1"/>
          </a:xfrm>
          <a:prstGeom prst="line">
            <a:avLst/>
          </a:prstGeom>
          <a:ln w="25400">
            <a:solidFill>
              <a:srgbClr val="FF0000"/>
            </a:solidFill>
            <a:miter lim="400000"/>
            <a:headEnd type="triangle" len="sm"/>
            <a:tailEnd type="triangle" len="sm"/>
          </a:ln>
        </p:spPr>
        <p:txBody>
          <a:bodyPr lIns="50800" tIns="50800" rIns="50800" bIns="50800" anchor="ctr"/>
          <a:lstStyle/>
          <a:p>
            <a:pPr lvl="0" defTabSz="825500">
              <a:defRPr sz="3600"/>
            </a:pPr>
            <a:endParaRPr/>
          </a:p>
        </p:txBody>
      </p:sp>
      <p:sp>
        <p:nvSpPr>
          <p:cNvPr id="47" name="Shape 47"/>
          <p:cNvSpPr/>
          <p:nvPr/>
        </p:nvSpPr>
        <p:spPr>
          <a:xfrm flipV="1">
            <a:off x="23810443" y="12891071"/>
            <a:ext cx="1" cy="732156"/>
          </a:xfrm>
          <a:prstGeom prst="line">
            <a:avLst/>
          </a:prstGeom>
          <a:ln w="25400">
            <a:solidFill>
              <a:srgbClr val="FF0000"/>
            </a:solidFill>
            <a:miter lim="400000"/>
            <a:headEnd type="triangle" len="sm"/>
            <a:tailEnd type="triangle" len="sm"/>
          </a:ln>
        </p:spPr>
        <p:txBody>
          <a:bodyPr lIns="50800" tIns="50800" rIns="50800" bIns="50800" anchor="ctr"/>
          <a:lstStyle/>
          <a:p>
            <a:pPr lvl="0" defTabSz="825500">
              <a:defRPr sz="3600"/>
            </a:pPr>
            <a:endParaRPr/>
          </a:p>
        </p:txBody>
      </p:sp>
      <p:sp>
        <p:nvSpPr>
          <p:cNvPr id="48" name="Shape 48"/>
          <p:cNvSpPr/>
          <p:nvPr/>
        </p:nvSpPr>
        <p:spPr>
          <a:xfrm>
            <a:off x="63500" y="10074792"/>
            <a:ext cx="820693" cy="1"/>
          </a:xfrm>
          <a:prstGeom prst="line">
            <a:avLst/>
          </a:prstGeom>
          <a:ln w="25400">
            <a:solidFill>
              <a:srgbClr val="FF0000"/>
            </a:solidFill>
            <a:miter lim="400000"/>
            <a:headEnd type="triangle" len="sm"/>
            <a:tailEnd type="triangle" len="sm"/>
          </a:ln>
        </p:spPr>
        <p:txBody>
          <a:bodyPr lIns="50800" tIns="50800" rIns="50800" bIns="50800" anchor="ctr"/>
          <a:lstStyle/>
          <a:p>
            <a:pPr lvl="0" defTabSz="825500">
              <a:defRPr sz="3600"/>
            </a:pPr>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sb10.JPG"/>
          <p:cNvPicPr/>
          <p:nvPr/>
        </p:nvPicPr>
        <p:blipFill>
          <a:blip r:embed="rId2">
            <a:extLst/>
          </a:blip>
          <a:stretch>
            <a:fillRect/>
          </a:stretch>
        </p:blipFill>
        <p:spPr>
          <a:xfrm>
            <a:off x="-685475" y="-3335016"/>
            <a:ext cx="26161350" cy="17443029"/>
          </a:xfrm>
          <a:prstGeom prst="rect">
            <a:avLst/>
          </a:prstGeom>
          <a:ln w="12700">
            <a:miter lim="400000"/>
          </a:ln>
        </p:spPr>
      </p:pic>
      <p:sp>
        <p:nvSpPr>
          <p:cNvPr id="51" name="Shape 51"/>
          <p:cNvSpPr/>
          <p:nvPr/>
        </p:nvSpPr>
        <p:spPr>
          <a:xfrm>
            <a:off x="-1" y="9870876"/>
            <a:ext cx="24384001" cy="3875188"/>
          </a:xfrm>
          <a:prstGeom prst="rect">
            <a:avLst/>
          </a:prstGeom>
          <a:solidFill>
            <a:srgbClr val="000000">
              <a:alpha val="85000"/>
            </a:srgbClr>
          </a:solidFill>
          <a:ln w="12700">
            <a:miter lim="400000"/>
          </a:ln>
        </p:spPr>
        <p:txBody>
          <a:bodyPr lIns="50800" tIns="50800" rIns="50800" bIns="50800" anchor="ctr"/>
          <a:lstStyle/>
          <a:p>
            <a:pPr lvl="0" defTabSz="825500">
              <a:defRPr sz="3600"/>
            </a:pPr>
            <a:endParaRPr/>
          </a:p>
        </p:txBody>
      </p:sp>
      <p:sp>
        <p:nvSpPr>
          <p:cNvPr id="52" name="Shape 52"/>
          <p:cNvSpPr/>
          <p:nvPr/>
        </p:nvSpPr>
        <p:spPr>
          <a:xfrm>
            <a:off x="775589" y="10285930"/>
            <a:ext cx="5569950" cy="10191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5600">
                <a:latin typeface="Proxima Nova Semibold"/>
                <a:ea typeface="Proxima Nova Semibold"/>
                <a:cs typeface="Proxima Nova Semibold"/>
                <a:sym typeface="Proxima Nova Semibold"/>
              </a:defRPr>
            </a:lvl1pPr>
          </a:lstStyle>
          <a:p>
            <a:pPr lvl="0">
              <a:defRPr sz="1800">
                <a:solidFill>
                  <a:srgbClr val="000000"/>
                </a:solidFill>
              </a:defRPr>
            </a:pPr>
            <a:r>
              <a:rPr sz="5600">
                <a:solidFill>
                  <a:srgbClr val="FFFFFF"/>
                </a:solidFill>
              </a:rPr>
              <a:t>Skin Buttons</a:t>
            </a:r>
          </a:p>
        </p:txBody>
      </p:sp>
      <p:sp>
        <p:nvSpPr>
          <p:cNvPr id="53" name="Shape 53"/>
          <p:cNvSpPr/>
          <p:nvPr/>
        </p:nvSpPr>
        <p:spPr>
          <a:xfrm>
            <a:off x="786130" y="11264899"/>
            <a:ext cx="22619851" cy="15240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just" defTabSz="825500">
              <a:defRPr sz="2300"/>
            </a:lvl1pPr>
          </a:lstStyle>
          <a:p>
            <a:pPr lvl="0">
              <a:defRPr sz="1800">
                <a:solidFill>
                  <a:srgbClr val="000000"/>
                </a:solidFill>
              </a:defRPr>
            </a:pPr>
            <a:r>
              <a:rPr sz="2300">
                <a:solidFill>
                  <a:srgbClr val="FFFFFF"/>
                </a:solidFill>
              </a:rPr>
              <a:t>Smartwatches are a promising new interactive platform, but their small size makes even basic actions cumbersome. Hence, there is a great need for approaches that expand the interactive envelope around smartwatches, allowing human input to escape the small physical confines of the device. We propose using tiny projectors integrated into the smartwatch to render icons on the user's skin. These icons can be made touch sensitive, significantly expanding the interactive region without increasing device size. Through a series of experiments, we show that these 'skin buttons' can have high touch accuracy and recognizability, while being low cost and power-efficient.</a:t>
            </a:r>
          </a:p>
        </p:txBody>
      </p:sp>
      <p:sp>
        <p:nvSpPr>
          <p:cNvPr id="54" name="Shape 54"/>
          <p:cNvSpPr/>
          <p:nvPr/>
        </p:nvSpPr>
        <p:spPr>
          <a:xfrm>
            <a:off x="11291189" y="10552630"/>
            <a:ext cx="12169188" cy="6127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000">
                <a:latin typeface="Proxima Nova Regular"/>
                <a:ea typeface="Proxima Nova Regular"/>
                <a:cs typeface="Proxima Nova Regular"/>
                <a:sym typeface="Proxima Nova Regular"/>
              </a:defRPr>
            </a:lvl1pPr>
          </a:lstStyle>
          <a:p>
            <a:pPr lvl="0">
              <a:defRPr sz="1800">
                <a:solidFill>
                  <a:srgbClr val="000000"/>
                </a:solidFill>
              </a:defRPr>
            </a:pPr>
            <a:r>
              <a:rPr sz="3000">
                <a:solidFill>
                  <a:srgbClr val="FFFFFF"/>
                </a:solidFill>
              </a:rPr>
              <a:t>Gierad Laput   Robert Xiao   Xiang Chen   Scott Hudson   Chris Harrison</a:t>
            </a:r>
          </a:p>
        </p:txBody>
      </p:sp>
      <p:sp>
        <p:nvSpPr>
          <p:cNvPr id="55" name="Shape 55"/>
          <p:cNvSpPr/>
          <p:nvPr/>
        </p:nvSpPr>
        <p:spPr>
          <a:xfrm>
            <a:off x="742053" y="9136580"/>
            <a:ext cx="10934608" cy="7270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800">
                <a:solidFill>
                  <a:srgbClr val="000000"/>
                </a:solidFill>
                <a:latin typeface="Gill Sans SemiBold"/>
                <a:ea typeface="Gill Sans SemiBold"/>
                <a:cs typeface="Gill Sans SemiBold"/>
                <a:sym typeface="Gill Sans SemiBold"/>
              </a:defRPr>
            </a:lvl1pPr>
          </a:lstStyle>
          <a:p>
            <a:pPr lvl="0">
              <a:defRPr sz="1800"/>
            </a:pPr>
            <a:r>
              <a:rPr sz="3800"/>
              <a:t>BG Color: #000000, 85% Opacity</a:t>
            </a:r>
          </a:p>
        </p:txBody>
      </p:sp>
      <p:sp>
        <p:nvSpPr>
          <p:cNvPr id="56" name="Shape 56"/>
          <p:cNvSpPr/>
          <p:nvPr/>
        </p:nvSpPr>
        <p:spPr>
          <a:xfrm>
            <a:off x="19399046" y="7322585"/>
            <a:ext cx="4610508" cy="9906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lvl="0" defTabSz="825500">
              <a:defRPr sz="1800">
                <a:solidFill>
                  <a:srgbClr val="000000"/>
                </a:solidFill>
              </a:defRPr>
            </a:pPr>
            <a:r>
              <a:rPr sz="2900">
                <a:solidFill>
                  <a:srgbClr val="FF0000"/>
                </a:solidFill>
              </a:rPr>
              <a:t>KEEP ABSTRACT SHORT: </a:t>
            </a:r>
          </a:p>
          <a:p>
            <a:pPr lvl="0" defTabSz="825500">
              <a:defRPr sz="1800">
                <a:solidFill>
                  <a:srgbClr val="000000"/>
                </a:solidFill>
              </a:defRPr>
            </a:pPr>
            <a:r>
              <a:rPr sz="2900">
                <a:solidFill>
                  <a:srgbClr val="FF0000"/>
                </a:solidFill>
              </a:rPr>
              <a:t>~100 Words</a:t>
            </a:r>
          </a:p>
        </p:txBody>
      </p:sp>
      <p:sp>
        <p:nvSpPr>
          <p:cNvPr id="57" name="Shape 57"/>
          <p:cNvSpPr/>
          <p:nvPr/>
        </p:nvSpPr>
        <p:spPr>
          <a:xfrm>
            <a:off x="21716999" y="8459159"/>
            <a:ext cx="1" cy="2869800"/>
          </a:xfrm>
          <a:prstGeom prst="line">
            <a:avLst/>
          </a:prstGeom>
          <a:ln w="25400">
            <a:solidFill>
              <a:srgbClr val="FF0000"/>
            </a:solidFill>
            <a:miter lim="400000"/>
            <a:tailEnd type="triangle"/>
          </a:ln>
        </p:spPr>
        <p:txBody>
          <a:bodyPr lIns="50800" tIns="50800" rIns="50800" bIns="50800" anchor="ctr"/>
          <a:lstStyle/>
          <a:p>
            <a:pPr lvl="0" defTabSz="825500">
              <a:defRPr sz="3600"/>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sb10.JPG"/>
          <p:cNvPicPr/>
          <p:nvPr/>
        </p:nvPicPr>
        <p:blipFill>
          <a:blip r:embed="rId2">
            <a:extLst/>
          </a:blip>
          <a:stretch>
            <a:fillRect/>
          </a:stretch>
        </p:blipFill>
        <p:spPr>
          <a:xfrm>
            <a:off x="-685475" y="-3335016"/>
            <a:ext cx="26161350" cy="17443029"/>
          </a:xfrm>
          <a:prstGeom prst="rect">
            <a:avLst/>
          </a:prstGeom>
          <a:ln w="12700">
            <a:miter lim="400000"/>
          </a:ln>
        </p:spPr>
      </p:pic>
      <p:sp>
        <p:nvSpPr>
          <p:cNvPr id="60" name="Shape 60"/>
          <p:cNvSpPr/>
          <p:nvPr/>
        </p:nvSpPr>
        <p:spPr>
          <a:xfrm>
            <a:off x="-1" y="9870876"/>
            <a:ext cx="24384001" cy="3875188"/>
          </a:xfrm>
          <a:prstGeom prst="rect">
            <a:avLst/>
          </a:prstGeom>
          <a:solidFill>
            <a:srgbClr val="000000">
              <a:alpha val="85000"/>
            </a:srgbClr>
          </a:solidFill>
          <a:ln w="12700">
            <a:miter lim="400000"/>
          </a:ln>
        </p:spPr>
        <p:txBody>
          <a:bodyPr lIns="50800" tIns="50800" rIns="50800" bIns="50800" anchor="ctr"/>
          <a:lstStyle/>
          <a:p>
            <a:pPr lvl="0" defTabSz="825500">
              <a:defRPr sz="3600"/>
            </a:pPr>
            <a:endParaRPr/>
          </a:p>
        </p:txBody>
      </p:sp>
      <p:sp>
        <p:nvSpPr>
          <p:cNvPr id="61" name="Shape 61"/>
          <p:cNvSpPr/>
          <p:nvPr/>
        </p:nvSpPr>
        <p:spPr>
          <a:xfrm>
            <a:off x="786130" y="11620499"/>
            <a:ext cx="22619851" cy="15240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just" defTabSz="825500">
              <a:defRPr sz="2300"/>
            </a:lvl1pPr>
          </a:lstStyle>
          <a:p>
            <a:pPr lvl="0">
              <a:defRPr sz="1800">
                <a:solidFill>
                  <a:srgbClr val="000000"/>
                </a:solidFill>
              </a:defRPr>
            </a:pPr>
            <a:r>
              <a:rPr sz="2300">
                <a:solidFill>
                  <a:srgbClr val="FFFFFF"/>
                </a:solidFill>
              </a:rPr>
              <a:t>Smartwatches are a promising new interactive platform, but their small size makes even basic actions cumbersome. Hence, there is a great need for approaches that expand the interactive envelope around smartwatches, allowing human input to escape the small physical confines of the device. We propose using tiny projectors integrated into the smartwatch to render icons on the user's skin. These icons can be made touch sensitive, significantly expanding the interactive region without increasing device size. Through a series of experiments, we show that these 'skin buttons' can have high touch accuracy and recognizability, while being low cost and power-efficient.</a:t>
            </a:r>
          </a:p>
        </p:txBody>
      </p:sp>
      <p:sp>
        <p:nvSpPr>
          <p:cNvPr id="62" name="Shape 62"/>
          <p:cNvSpPr/>
          <p:nvPr/>
        </p:nvSpPr>
        <p:spPr>
          <a:xfrm>
            <a:off x="742053" y="9136580"/>
            <a:ext cx="10934608" cy="7270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800">
                <a:solidFill>
                  <a:srgbClr val="000000"/>
                </a:solidFill>
                <a:latin typeface="Gill Sans SemiBold"/>
                <a:ea typeface="Gill Sans SemiBold"/>
                <a:cs typeface="Gill Sans SemiBold"/>
                <a:sym typeface="Gill Sans SemiBold"/>
              </a:defRPr>
            </a:lvl1pPr>
          </a:lstStyle>
          <a:p>
            <a:pPr lvl="0">
              <a:defRPr sz="1800"/>
            </a:pPr>
            <a:r>
              <a:rPr sz="3800"/>
              <a:t>BG Color: #000000, 85% Opacity</a:t>
            </a:r>
          </a:p>
        </p:txBody>
      </p:sp>
      <p:sp>
        <p:nvSpPr>
          <p:cNvPr id="63" name="Shape 63"/>
          <p:cNvSpPr/>
          <p:nvPr/>
        </p:nvSpPr>
        <p:spPr>
          <a:xfrm>
            <a:off x="750189" y="10139880"/>
            <a:ext cx="22619852" cy="8794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4800">
                <a:latin typeface="Proxima Nova Semibold"/>
                <a:ea typeface="Proxima Nova Semibold"/>
                <a:cs typeface="Proxima Nova Semibold"/>
                <a:sym typeface="Proxima Nova Semibold"/>
              </a:defRPr>
            </a:lvl1pPr>
          </a:lstStyle>
          <a:p>
            <a:pPr lvl="0">
              <a:defRPr sz="1800">
                <a:solidFill>
                  <a:srgbClr val="000000"/>
                </a:solidFill>
              </a:defRPr>
            </a:pPr>
            <a:r>
              <a:rPr sz="4800">
                <a:solidFill>
                  <a:srgbClr val="FFFFFF"/>
                </a:solidFill>
              </a:rPr>
              <a:t>Skin Buttons: Cheap, Low-Powered, and Clickable Fixed Image Laser Projectors</a:t>
            </a:r>
          </a:p>
        </p:txBody>
      </p:sp>
      <p:sp>
        <p:nvSpPr>
          <p:cNvPr id="64" name="Shape 64"/>
          <p:cNvSpPr/>
          <p:nvPr/>
        </p:nvSpPr>
        <p:spPr>
          <a:xfrm>
            <a:off x="800989" y="10908230"/>
            <a:ext cx="12169188" cy="6127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000">
                <a:latin typeface="Proxima Nova Regular"/>
                <a:ea typeface="Proxima Nova Regular"/>
                <a:cs typeface="Proxima Nova Regular"/>
                <a:sym typeface="Proxima Nova Regular"/>
              </a:defRPr>
            </a:lvl1pPr>
          </a:lstStyle>
          <a:p>
            <a:pPr lvl="0">
              <a:defRPr sz="1800">
                <a:solidFill>
                  <a:srgbClr val="000000"/>
                </a:solidFill>
              </a:defRPr>
            </a:pPr>
            <a:r>
              <a:rPr sz="3000">
                <a:solidFill>
                  <a:srgbClr val="FFFFFF"/>
                </a:solidFill>
              </a:rPr>
              <a:t>Gierad Laput   Robert Xiao   Xiang Chen   Scott Hudson   Chris Harrison</a:t>
            </a:r>
          </a:p>
        </p:txBody>
      </p:sp>
      <p:sp>
        <p:nvSpPr>
          <p:cNvPr id="65" name="Shape 65"/>
          <p:cNvSpPr/>
          <p:nvPr/>
        </p:nvSpPr>
        <p:spPr>
          <a:xfrm>
            <a:off x="19563453" y="9136580"/>
            <a:ext cx="3859121" cy="7270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800">
                <a:solidFill>
                  <a:srgbClr val="000000"/>
                </a:solidFill>
                <a:latin typeface="Gill Sans SemiBold"/>
                <a:ea typeface="Gill Sans SemiBold"/>
                <a:cs typeface="Gill Sans SemiBold"/>
                <a:sym typeface="Gill Sans SemiBold"/>
              </a:defRPr>
            </a:lvl1pPr>
          </a:lstStyle>
          <a:p>
            <a:pPr lvl="0">
              <a:defRPr sz="1800"/>
            </a:pPr>
            <a:r>
              <a:rPr sz="3800"/>
              <a:t>Alt Text Layout</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 name="sb10.JPG"/>
          <p:cNvPicPr/>
          <p:nvPr/>
        </p:nvPicPr>
        <p:blipFill>
          <a:blip r:embed="rId2">
            <a:extLst/>
          </a:blip>
          <a:stretch>
            <a:fillRect/>
          </a:stretch>
        </p:blipFill>
        <p:spPr>
          <a:xfrm>
            <a:off x="-685475" y="-3335016"/>
            <a:ext cx="26161350" cy="17443029"/>
          </a:xfrm>
          <a:prstGeom prst="rect">
            <a:avLst/>
          </a:prstGeom>
          <a:ln w="12700">
            <a:miter lim="400000"/>
          </a:ln>
        </p:spPr>
      </p:pic>
      <p:sp>
        <p:nvSpPr>
          <p:cNvPr id="68" name="Shape 68"/>
          <p:cNvSpPr/>
          <p:nvPr/>
        </p:nvSpPr>
        <p:spPr>
          <a:xfrm>
            <a:off x="-1" y="9870876"/>
            <a:ext cx="24384001" cy="3875188"/>
          </a:xfrm>
          <a:prstGeom prst="rect">
            <a:avLst/>
          </a:prstGeom>
          <a:solidFill>
            <a:srgbClr val="720C04">
              <a:alpha val="85000"/>
            </a:srgbClr>
          </a:solidFill>
          <a:ln w="12700">
            <a:miter lim="400000"/>
          </a:ln>
        </p:spPr>
        <p:txBody>
          <a:bodyPr lIns="50800" tIns="50800" rIns="50800" bIns="50800" anchor="ctr"/>
          <a:lstStyle/>
          <a:p>
            <a:pPr lvl="0" defTabSz="825500">
              <a:defRPr sz="3600"/>
            </a:pPr>
            <a:endParaRPr/>
          </a:p>
        </p:txBody>
      </p:sp>
      <p:sp>
        <p:nvSpPr>
          <p:cNvPr id="69" name="Shape 69"/>
          <p:cNvSpPr/>
          <p:nvPr/>
        </p:nvSpPr>
        <p:spPr>
          <a:xfrm>
            <a:off x="775589" y="10285930"/>
            <a:ext cx="5569950" cy="10191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5600">
                <a:latin typeface="Proxima Nova Semibold"/>
                <a:ea typeface="Proxima Nova Semibold"/>
                <a:cs typeface="Proxima Nova Semibold"/>
                <a:sym typeface="Proxima Nova Semibold"/>
              </a:defRPr>
            </a:lvl1pPr>
          </a:lstStyle>
          <a:p>
            <a:pPr lvl="0">
              <a:defRPr sz="1800">
                <a:solidFill>
                  <a:srgbClr val="000000"/>
                </a:solidFill>
              </a:defRPr>
            </a:pPr>
            <a:r>
              <a:rPr sz="5600">
                <a:solidFill>
                  <a:srgbClr val="FFFFFF"/>
                </a:solidFill>
              </a:rPr>
              <a:t>Skin Buttons</a:t>
            </a:r>
          </a:p>
        </p:txBody>
      </p:sp>
      <p:sp>
        <p:nvSpPr>
          <p:cNvPr id="70" name="Shape 70"/>
          <p:cNvSpPr/>
          <p:nvPr/>
        </p:nvSpPr>
        <p:spPr>
          <a:xfrm>
            <a:off x="786130" y="11264899"/>
            <a:ext cx="22619851" cy="15240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just" defTabSz="825500">
              <a:defRPr sz="2300"/>
            </a:lvl1pPr>
          </a:lstStyle>
          <a:p>
            <a:pPr lvl="0">
              <a:defRPr sz="1800">
                <a:solidFill>
                  <a:srgbClr val="000000"/>
                </a:solidFill>
              </a:defRPr>
            </a:pPr>
            <a:r>
              <a:rPr sz="2300">
                <a:solidFill>
                  <a:srgbClr val="FFFFFF"/>
                </a:solidFill>
              </a:rPr>
              <a:t>Smartwatches are a promising new interactive platform, but their small size makes even basic actions cumbersome. Hence, there is a great need for approaches that expand the interactive envelope around smartwatches, allowing human input to escape the small physical confines of the device. We propose using tiny projectors integrated into the smartwatch to render icons on the user's skin. These icons can be made touch sensitive, significantly expanding the interactive region without increasing device size. Through a series of experiments, we show that these 'skin buttons' can have high touch accuracy and recognizability, while being low cost and power-efficient.</a:t>
            </a:r>
          </a:p>
        </p:txBody>
      </p:sp>
      <p:sp>
        <p:nvSpPr>
          <p:cNvPr id="71" name="Shape 71"/>
          <p:cNvSpPr/>
          <p:nvPr/>
        </p:nvSpPr>
        <p:spPr>
          <a:xfrm>
            <a:off x="11291189" y="10552630"/>
            <a:ext cx="12169188" cy="6127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000">
                <a:latin typeface="Proxima Nova Regular"/>
                <a:ea typeface="Proxima Nova Regular"/>
                <a:cs typeface="Proxima Nova Regular"/>
                <a:sym typeface="Proxima Nova Regular"/>
              </a:defRPr>
            </a:lvl1pPr>
          </a:lstStyle>
          <a:p>
            <a:pPr lvl="0">
              <a:defRPr sz="1800">
                <a:solidFill>
                  <a:srgbClr val="000000"/>
                </a:solidFill>
              </a:defRPr>
            </a:pPr>
            <a:r>
              <a:rPr sz="3000">
                <a:solidFill>
                  <a:srgbClr val="FFFFFF"/>
                </a:solidFill>
              </a:rPr>
              <a:t>Gierad Laput   Robert Xiao   Xiang Chen   Scott Hudson   Chris Harrison</a:t>
            </a:r>
          </a:p>
        </p:txBody>
      </p:sp>
      <p:sp>
        <p:nvSpPr>
          <p:cNvPr id="72" name="Shape 72"/>
          <p:cNvSpPr/>
          <p:nvPr/>
        </p:nvSpPr>
        <p:spPr>
          <a:xfrm>
            <a:off x="742053" y="9136580"/>
            <a:ext cx="10934608" cy="7270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800">
                <a:solidFill>
                  <a:srgbClr val="000000"/>
                </a:solidFill>
                <a:latin typeface="Gill Sans SemiBold"/>
                <a:ea typeface="Gill Sans SemiBold"/>
                <a:cs typeface="Gill Sans SemiBold"/>
                <a:sym typeface="Gill Sans SemiBold"/>
              </a:defRPr>
            </a:lvl1pPr>
          </a:lstStyle>
          <a:p>
            <a:pPr lvl="0">
              <a:defRPr sz="1800"/>
            </a:pPr>
            <a:r>
              <a:rPr sz="3800"/>
              <a:t>BG Color: #720C04, 85% Opacity</a:t>
            </a:r>
          </a:p>
        </p:txBody>
      </p:sp>
      <p:sp>
        <p:nvSpPr>
          <p:cNvPr id="73" name="Shape 73"/>
          <p:cNvSpPr/>
          <p:nvPr/>
        </p:nvSpPr>
        <p:spPr>
          <a:xfrm>
            <a:off x="18318226" y="7113035"/>
            <a:ext cx="4740149" cy="5461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defTabSz="825500">
              <a:defRPr sz="2900">
                <a:solidFill>
                  <a:srgbClr val="FF0000"/>
                </a:solidFill>
              </a:defRPr>
            </a:lvl1pPr>
          </a:lstStyle>
          <a:p>
            <a:pPr lvl="0">
              <a:defRPr sz="1800">
                <a:solidFill>
                  <a:srgbClr val="000000"/>
                </a:solidFill>
              </a:defRPr>
            </a:pPr>
            <a:r>
              <a:rPr sz="2900">
                <a:solidFill>
                  <a:srgbClr val="FF0000"/>
                </a:solidFill>
              </a:rPr>
              <a:t>Fonts: Gill Sans or Helvetica</a:t>
            </a:r>
          </a:p>
        </p:txBody>
      </p:sp>
      <p:sp>
        <p:nvSpPr>
          <p:cNvPr id="74" name="Shape 74"/>
          <p:cNvSpPr/>
          <p:nvPr/>
        </p:nvSpPr>
        <p:spPr>
          <a:xfrm>
            <a:off x="20269199" y="7747959"/>
            <a:ext cx="1" cy="2869800"/>
          </a:xfrm>
          <a:prstGeom prst="line">
            <a:avLst/>
          </a:prstGeom>
          <a:ln w="25400">
            <a:solidFill>
              <a:srgbClr val="FF0000"/>
            </a:solidFill>
            <a:miter lim="400000"/>
            <a:tailEnd type="triangle"/>
          </a:ln>
        </p:spPr>
        <p:txBody>
          <a:bodyPr lIns="50800" tIns="50800" rIns="50800" bIns="50800" anchor="ctr"/>
          <a:lstStyle/>
          <a:p>
            <a:pPr lvl="0" defTabSz="825500">
              <a:defRPr sz="3600"/>
            </a:pPr>
            <a:endParaRPr/>
          </a:p>
        </p:txBody>
      </p:sp>
      <p:sp>
        <p:nvSpPr>
          <p:cNvPr id="75" name="Shape 75"/>
          <p:cNvSpPr/>
          <p:nvPr/>
        </p:nvSpPr>
        <p:spPr>
          <a:xfrm flipH="1">
            <a:off x="5264942" y="7808611"/>
            <a:ext cx="14351511" cy="3004176"/>
          </a:xfrm>
          <a:prstGeom prst="line">
            <a:avLst/>
          </a:prstGeom>
          <a:ln w="25400">
            <a:solidFill>
              <a:srgbClr val="FF0000"/>
            </a:solidFill>
            <a:miter lim="400000"/>
            <a:tailEnd type="triangle"/>
          </a:ln>
        </p:spPr>
        <p:txBody>
          <a:bodyPr lIns="50800" tIns="50800" rIns="50800" bIns="50800" anchor="ctr"/>
          <a:lstStyle/>
          <a:p>
            <a:pPr lvl="0" defTabSz="825500">
              <a:defRPr sz="3600"/>
            </a:pPr>
            <a:endParaRPr/>
          </a:p>
        </p:txBody>
      </p:sp>
      <p:sp>
        <p:nvSpPr>
          <p:cNvPr id="76" name="Shape 76"/>
          <p:cNvSpPr/>
          <p:nvPr/>
        </p:nvSpPr>
        <p:spPr>
          <a:xfrm>
            <a:off x="20980399" y="7747959"/>
            <a:ext cx="1" cy="3504318"/>
          </a:xfrm>
          <a:prstGeom prst="line">
            <a:avLst/>
          </a:prstGeom>
          <a:ln w="25400">
            <a:solidFill>
              <a:srgbClr val="FF0000"/>
            </a:solidFill>
            <a:miter lim="400000"/>
            <a:tailEnd type="triangle"/>
          </a:ln>
        </p:spPr>
        <p:txBody>
          <a:bodyPr lIns="50800" tIns="50800" rIns="50800" bIns="50800" anchor="ctr"/>
          <a:lstStyle/>
          <a:p>
            <a:pPr lvl="0" defTabSz="825500">
              <a:defRPr sz="3600"/>
            </a:pPr>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5" name="sb10.JPG"/>
          <p:cNvPicPr/>
          <p:nvPr/>
        </p:nvPicPr>
        <p:blipFill>
          <a:blip r:embed="rId2">
            <a:extLst/>
          </a:blip>
          <a:stretch>
            <a:fillRect/>
          </a:stretch>
        </p:blipFill>
        <p:spPr>
          <a:xfrm>
            <a:off x="-685475" y="-3335016"/>
            <a:ext cx="26161350" cy="17443029"/>
          </a:xfrm>
          <a:prstGeom prst="rect">
            <a:avLst/>
          </a:prstGeom>
          <a:ln w="12700">
            <a:miter lim="400000"/>
          </a:ln>
        </p:spPr>
      </p:pic>
      <p:sp>
        <p:nvSpPr>
          <p:cNvPr id="86" name="Shape 86"/>
          <p:cNvSpPr/>
          <p:nvPr/>
        </p:nvSpPr>
        <p:spPr>
          <a:xfrm>
            <a:off x="-1" y="9870876"/>
            <a:ext cx="24384001" cy="3875188"/>
          </a:xfrm>
          <a:prstGeom prst="rect">
            <a:avLst/>
          </a:prstGeom>
          <a:solidFill>
            <a:srgbClr val="1D163D">
              <a:alpha val="85000"/>
            </a:srgbClr>
          </a:solidFill>
          <a:ln w="12700">
            <a:miter lim="400000"/>
          </a:ln>
        </p:spPr>
        <p:txBody>
          <a:bodyPr lIns="50800" tIns="50800" rIns="50800" bIns="50800" anchor="ctr"/>
          <a:lstStyle/>
          <a:p>
            <a:pPr lvl="0" defTabSz="825500">
              <a:defRPr sz="3600"/>
            </a:pPr>
            <a:endParaRPr/>
          </a:p>
        </p:txBody>
      </p:sp>
      <p:sp>
        <p:nvSpPr>
          <p:cNvPr id="87" name="Shape 87"/>
          <p:cNvSpPr/>
          <p:nvPr/>
        </p:nvSpPr>
        <p:spPr>
          <a:xfrm>
            <a:off x="775589" y="10285930"/>
            <a:ext cx="5569950" cy="10191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5600">
                <a:latin typeface="Proxima Nova Semibold"/>
                <a:ea typeface="Proxima Nova Semibold"/>
                <a:cs typeface="Proxima Nova Semibold"/>
                <a:sym typeface="Proxima Nova Semibold"/>
              </a:defRPr>
            </a:lvl1pPr>
          </a:lstStyle>
          <a:p>
            <a:pPr lvl="0">
              <a:defRPr sz="1800">
                <a:solidFill>
                  <a:srgbClr val="000000"/>
                </a:solidFill>
              </a:defRPr>
            </a:pPr>
            <a:r>
              <a:rPr sz="5600">
                <a:solidFill>
                  <a:srgbClr val="FFFFFF"/>
                </a:solidFill>
              </a:rPr>
              <a:t>Skin Buttons</a:t>
            </a:r>
          </a:p>
        </p:txBody>
      </p:sp>
      <p:sp>
        <p:nvSpPr>
          <p:cNvPr id="88" name="Shape 88"/>
          <p:cNvSpPr/>
          <p:nvPr/>
        </p:nvSpPr>
        <p:spPr>
          <a:xfrm>
            <a:off x="786130" y="11264899"/>
            <a:ext cx="22619851" cy="152400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just" defTabSz="825500">
              <a:defRPr sz="2300"/>
            </a:lvl1pPr>
          </a:lstStyle>
          <a:p>
            <a:pPr lvl="0">
              <a:defRPr sz="1800">
                <a:solidFill>
                  <a:srgbClr val="000000"/>
                </a:solidFill>
              </a:defRPr>
            </a:pPr>
            <a:r>
              <a:rPr sz="2300" dirty="0">
                <a:solidFill>
                  <a:srgbClr val="FFFFFF"/>
                </a:solidFill>
              </a:rPr>
              <a:t>Smartwatches are a promising new interactive platform, but their small size makes even basic actions cumbersome. Hence, there is a great need for approaches that expand the interactive envelope around smartwatches, allowing human input to escape the small physical confines of the device. We propose using tiny projectors integrated into the smartwatch to render icons on the user's skin. These icons can be made touch sensitive, significantly expanding the interactive region without increasing device size. Through a series of experiments, we show that these 'skin buttons' can have high touch accuracy and </a:t>
            </a:r>
            <a:r>
              <a:rPr sz="2300" dirty="0" err="1">
                <a:solidFill>
                  <a:srgbClr val="FFFFFF"/>
                </a:solidFill>
              </a:rPr>
              <a:t>recognizability</a:t>
            </a:r>
            <a:r>
              <a:rPr sz="2300" dirty="0">
                <a:solidFill>
                  <a:srgbClr val="FFFFFF"/>
                </a:solidFill>
              </a:rPr>
              <a:t>, while being low cost and power-efficient.</a:t>
            </a:r>
          </a:p>
        </p:txBody>
      </p:sp>
      <p:sp>
        <p:nvSpPr>
          <p:cNvPr id="89" name="Shape 89"/>
          <p:cNvSpPr/>
          <p:nvPr/>
        </p:nvSpPr>
        <p:spPr>
          <a:xfrm>
            <a:off x="11291189" y="10552630"/>
            <a:ext cx="12169188" cy="6127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000">
                <a:latin typeface="Proxima Nova Regular"/>
                <a:ea typeface="Proxima Nova Regular"/>
                <a:cs typeface="Proxima Nova Regular"/>
                <a:sym typeface="Proxima Nova Regular"/>
              </a:defRPr>
            </a:lvl1pPr>
          </a:lstStyle>
          <a:p>
            <a:pPr lvl="0">
              <a:defRPr sz="1800">
                <a:solidFill>
                  <a:srgbClr val="000000"/>
                </a:solidFill>
              </a:defRPr>
            </a:pPr>
            <a:r>
              <a:rPr sz="3000" dirty="0" err="1">
                <a:solidFill>
                  <a:srgbClr val="FFFFFF"/>
                </a:solidFill>
              </a:rPr>
              <a:t>Gierad</a:t>
            </a:r>
            <a:r>
              <a:rPr sz="3000" dirty="0">
                <a:solidFill>
                  <a:srgbClr val="FFFFFF"/>
                </a:solidFill>
              </a:rPr>
              <a:t> </a:t>
            </a:r>
            <a:r>
              <a:rPr sz="3000" dirty="0" err="1">
                <a:solidFill>
                  <a:srgbClr val="FFFFFF"/>
                </a:solidFill>
              </a:rPr>
              <a:t>Laput</a:t>
            </a:r>
            <a:r>
              <a:rPr sz="3000" dirty="0">
                <a:solidFill>
                  <a:srgbClr val="FFFFFF"/>
                </a:solidFill>
              </a:rPr>
              <a:t>   Robert Xiao   Xiang Chen   Scott Hudson   Chris Harrison</a:t>
            </a:r>
          </a:p>
        </p:txBody>
      </p:sp>
      <p:sp>
        <p:nvSpPr>
          <p:cNvPr id="90" name="Shape 90"/>
          <p:cNvSpPr/>
          <p:nvPr/>
        </p:nvSpPr>
        <p:spPr>
          <a:xfrm>
            <a:off x="742053" y="9136580"/>
            <a:ext cx="10934608" cy="72707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800">
                <a:solidFill>
                  <a:srgbClr val="000000"/>
                </a:solidFill>
                <a:latin typeface="Gill Sans SemiBold"/>
                <a:ea typeface="Gill Sans SemiBold"/>
                <a:cs typeface="Gill Sans SemiBold"/>
                <a:sym typeface="Gill Sans SemiBold"/>
              </a:defRPr>
            </a:lvl1pPr>
          </a:lstStyle>
          <a:p>
            <a:pPr lvl="0">
              <a:defRPr sz="1800"/>
            </a:pPr>
            <a:r>
              <a:rPr sz="3800"/>
              <a:t>BG Color: #1D163D, 85% Opacity</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b="13906"/>
          <a:stretch/>
        </p:blipFill>
        <p:spPr>
          <a:xfrm>
            <a:off x="-212971" y="0"/>
            <a:ext cx="13705662" cy="13695218"/>
          </a:xfrm>
          <a:prstGeom prst="rect">
            <a:avLst/>
          </a:prstGeom>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27" t="13686" r="25309" b="455"/>
          <a:stretch/>
        </p:blipFill>
        <p:spPr>
          <a:xfrm rot="5400000">
            <a:off x="12502091" y="969818"/>
            <a:ext cx="13757564" cy="11776364"/>
          </a:xfrm>
          <a:prstGeom prst="rect">
            <a:avLst/>
          </a:prstGeom>
        </p:spPr>
      </p:pic>
      <p:sp>
        <p:nvSpPr>
          <p:cNvPr id="86" name="Shape 86"/>
          <p:cNvSpPr/>
          <p:nvPr/>
        </p:nvSpPr>
        <p:spPr>
          <a:xfrm>
            <a:off x="-1" y="9870876"/>
            <a:ext cx="24384001" cy="3875188"/>
          </a:xfrm>
          <a:prstGeom prst="rect">
            <a:avLst/>
          </a:prstGeom>
          <a:solidFill>
            <a:srgbClr val="1D163D">
              <a:alpha val="85000"/>
            </a:srgbClr>
          </a:solidFill>
          <a:ln w="12700">
            <a:miter lim="400000"/>
          </a:ln>
        </p:spPr>
        <p:txBody>
          <a:bodyPr lIns="50800" tIns="50800" rIns="50800" bIns="50800" anchor="ctr"/>
          <a:lstStyle/>
          <a:p>
            <a:pPr lvl="0" defTabSz="825500">
              <a:defRPr sz="3600"/>
            </a:pPr>
            <a:endParaRPr/>
          </a:p>
        </p:txBody>
      </p:sp>
      <p:sp>
        <p:nvSpPr>
          <p:cNvPr id="87" name="Shape 87"/>
          <p:cNvSpPr/>
          <p:nvPr/>
        </p:nvSpPr>
        <p:spPr>
          <a:xfrm>
            <a:off x="775589" y="10364631"/>
            <a:ext cx="5569950" cy="861774"/>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5600">
                <a:latin typeface="Proxima Nova Semibold"/>
                <a:ea typeface="Proxima Nova Semibold"/>
                <a:cs typeface="Proxima Nova Semibold"/>
                <a:sym typeface="Proxima Nova Semibold"/>
              </a:defRPr>
            </a:lvl1pPr>
          </a:lstStyle>
          <a:p>
            <a:r>
              <a:rPr lang="en-US" b="1" dirty="0" err="1"/>
              <a:t>Airchestrate</a:t>
            </a:r>
            <a:endParaRPr lang="en-US" b="1" dirty="0"/>
          </a:p>
        </p:txBody>
      </p:sp>
      <p:sp>
        <p:nvSpPr>
          <p:cNvPr id="88" name="Shape 88"/>
          <p:cNvSpPr/>
          <p:nvPr/>
        </p:nvSpPr>
        <p:spPr>
          <a:xfrm>
            <a:off x="775589" y="11305106"/>
            <a:ext cx="22619851" cy="194925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just" defTabSz="825500">
              <a:defRPr sz="2300"/>
            </a:lvl1pPr>
          </a:lstStyle>
          <a:p>
            <a:pPr lvl="0">
              <a:defRPr sz="1800">
                <a:solidFill>
                  <a:srgbClr val="000000"/>
                </a:solidFill>
              </a:defRPr>
            </a:pPr>
            <a:r>
              <a:rPr lang="en-US" sz="2400" dirty="0" err="1">
                <a:solidFill>
                  <a:schemeClr val="tx1"/>
                </a:solidFill>
              </a:rPr>
              <a:t>Airchestrate</a:t>
            </a:r>
            <a:r>
              <a:rPr lang="en-US" sz="2400" dirty="0">
                <a:solidFill>
                  <a:schemeClr val="tx1"/>
                </a:solidFill>
              </a:rPr>
              <a:t> uses the </a:t>
            </a:r>
            <a:r>
              <a:rPr lang="en-US" sz="2400" dirty="0" err="1">
                <a:solidFill>
                  <a:schemeClr val="tx1"/>
                </a:solidFill>
              </a:rPr>
              <a:t>Myo</a:t>
            </a:r>
            <a:r>
              <a:rPr lang="en-US" sz="2400" dirty="0">
                <a:solidFill>
                  <a:schemeClr val="tx1"/>
                </a:solidFill>
              </a:rPr>
              <a:t> gesture control armband to coach both novice conductors as well as professional ones on how to effectively lead a group of musicians. The app uses haptic feedback to teach novices how to properly conduct music to the timing of the specific song. Using the accelerometer in the </a:t>
            </a:r>
            <a:r>
              <a:rPr lang="en-US" sz="2400" dirty="0" err="1">
                <a:solidFill>
                  <a:schemeClr val="tx1"/>
                </a:solidFill>
              </a:rPr>
              <a:t>Myo</a:t>
            </a:r>
            <a:r>
              <a:rPr lang="en-US" sz="2400" dirty="0">
                <a:solidFill>
                  <a:schemeClr val="tx1"/>
                </a:solidFill>
              </a:rPr>
              <a:t>, the application tracks the intensity of the user's conducting patterns, translating the amplitude of arm movements into louder or softer outputs of music. For experienced conductors, </a:t>
            </a:r>
            <a:r>
              <a:rPr lang="en-US" sz="2400" dirty="0" err="1">
                <a:solidFill>
                  <a:schemeClr val="tx1"/>
                </a:solidFill>
              </a:rPr>
              <a:t>Airchestrate</a:t>
            </a:r>
            <a:r>
              <a:rPr lang="en-US" sz="2400" dirty="0">
                <a:solidFill>
                  <a:schemeClr val="tx1"/>
                </a:solidFill>
              </a:rPr>
              <a:t> also displays visual representations of the music that they're actively manipulating with their hands. Color gradients in the background actively transform to represent the complex interactions between conductor and music, allowing users to craft vivid stories to audiences through both auditory and visual means.</a:t>
            </a:r>
            <a:endParaRPr sz="2400" dirty="0">
              <a:solidFill>
                <a:schemeClr val="tx1"/>
              </a:solidFill>
            </a:endParaRPr>
          </a:p>
        </p:txBody>
      </p:sp>
      <p:sp>
        <p:nvSpPr>
          <p:cNvPr id="89" name="Shape 89"/>
          <p:cNvSpPr/>
          <p:nvPr/>
        </p:nvSpPr>
        <p:spPr>
          <a:xfrm>
            <a:off x="11291189" y="10612797"/>
            <a:ext cx="12169188" cy="492443"/>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000">
                <a:latin typeface="Proxima Nova Regular"/>
                <a:ea typeface="Proxima Nova Regular"/>
                <a:cs typeface="Proxima Nova Regular"/>
                <a:sym typeface="Proxima Nova Regular"/>
              </a:defRPr>
            </a:lvl1pPr>
          </a:lstStyle>
          <a:p>
            <a:pPr lvl="0">
              <a:defRPr sz="1800">
                <a:solidFill>
                  <a:srgbClr val="000000"/>
                </a:solidFill>
              </a:defRPr>
            </a:pPr>
            <a:r>
              <a:rPr lang="en-US" sz="3200" dirty="0">
                <a:solidFill>
                  <a:schemeClr val="tx1"/>
                </a:solidFill>
              </a:rPr>
              <a:t>Michael Richardson, Landon Paik, Eric Yi, </a:t>
            </a:r>
            <a:r>
              <a:rPr lang="en-US" sz="3200" dirty="0" err="1">
                <a:solidFill>
                  <a:schemeClr val="tx1"/>
                </a:solidFill>
              </a:rPr>
              <a:t>Jimin</a:t>
            </a:r>
            <a:r>
              <a:rPr lang="en-US" sz="3200" dirty="0">
                <a:solidFill>
                  <a:schemeClr val="tx1"/>
                </a:solidFill>
              </a:rPr>
              <a:t> Zheng</a:t>
            </a:r>
            <a:endParaRPr sz="3200" dirty="0">
              <a:solidFill>
                <a:schemeClr val="tx1"/>
              </a:solidFill>
            </a:endParaRPr>
          </a:p>
        </p:txBody>
      </p:sp>
    </p:spTree>
    <p:extLst>
      <p:ext uri="{BB962C8B-B14F-4D97-AF65-F5344CB8AC3E}">
        <p14:creationId xmlns:p14="http://schemas.microsoft.com/office/powerpoint/2010/main" val="428697126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750" r="2878" b="13453"/>
          <a:stretch/>
        </p:blipFill>
        <p:spPr>
          <a:xfrm>
            <a:off x="0" y="-894190"/>
            <a:ext cx="24356291" cy="14589408"/>
          </a:xfrm>
          <a:prstGeom prst="rect">
            <a:avLst/>
          </a:prstGeom>
        </p:spPr>
      </p:pic>
      <p:sp>
        <p:nvSpPr>
          <p:cNvPr id="86" name="Shape 86"/>
          <p:cNvSpPr/>
          <p:nvPr/>
        </p:nvSpPr>
        <p:spPr>
          <a:xfrm>
            <a:off x="-1" y="9870876"/>
            <a:ext cx="24384001" cy="3875188"/>
          </a:xfrm>
          <a:prstGeom prst="rect">
            <a:avLst/>
          </a:prstGeom>
          <a:solidFill>
            <a:srgbClr val="1D163D">
              <a:alpha val="85000"/>
            </a:srgbClr>
          </a:solidFill>
          <a:ln w="12700">
            <a:miter lim="400000"/>
          </a:ln>
        </p:spPr>
        <p:txBody>
          <a:bodyPr lIns="50800" tIns="50800" rIns="50800" bIns="50800" anchor="ctr"/>
          <a:lstStyle/>
          <a:p>
            <a:pPr lvl="0" defTabSz="825500">
              <a:defRPr sz="3600"/>
            </a:pPr>
            <a:endParaRPr/>
          </a:p>
        </p:txBody>
      </p:sp>
      <p:sp>
        <p:nvSpPr>
          <p:cNvPr id="87" name="Shape 87"/>
          <p:cNvSpPr/>
          <p:nvPr/>
        </p:nvSpPr>
        <p:spPr>
          <a:xfrm>
            <a:off x="775589" y="10364631"/>
            <a:ext cx="5569950" cy="861774"/>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5600">
                <a:latin typeface="Proxima Nova Semibold"/>
                <a:ea typeface="Proxima Nova Semibold"/>
                <a:cs typeface="Proxima Nova Semibold"/>
                <a:sym typeface="Proxima Nova Semibold"/>
              </a:defRPr>
            </a:lvl1pPr>
          </a:lstStyle>
          <a:p>
            <a:r>
              <a:rPr lang="en-US" b="1" dirty="0" err="1"/>
              <a:t>Airchestrate</a:t>
            </a:r>
            <a:endParaRPr lang="en-US" b="1" dirty="0"/>
          </a:p>
        </p:txBody>
      </p:sp>
      <p:sp>
        <p:nvSpPr>
          <p:cNvPr id="88" name="Shape 88"/>
          <p:cNvSpPr/>
          <p:nvPr/>
        </p:nvSpPr>
        <p:spPr>
          <a:xfrm>
            <a:off x="775589" y="11305106"/>
            <a:ext cx="22619851" cy="194925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spAutoFit/>
          </a:bodyPr>
          <a:lstStyle>
            <a:lvl1pPr algn="just" defTabSz="825500">
              <a:defRPr sz="2300"/>
            </a:lvl1pPr>
          </a:lstStyle>
          <a:p>
            <a:pPr lvl="0">
              <a:defRPr sz="1800">
                <a:solidFill>
                  <a:srgbClr val="000000"/>
                </a:solidFill>
              </a:defRPr>
            </a:pPr>
            <a:r>
              <a:rPr lang="en-US" sz="2400" dirty="0" err="1">
                <a:solidFill>
                  <a:schemeClr val="tx1"/>
                </a:solidFill>
              </a:rPr>
              <a:t>Airchestrate</a:t>
            </a:r>
            <a:r>
              <a:rPr lang="en-US" sz="2400" dirty="0">
                <a:solidFill>
                  <a:schemeClr val="tx1"/>
                </a:solidFill>
              </a:rPr>
              <a:t> uses the </a:t>
            </a:r>
            <a:r>
              <a:rPr lang="en-US" sz="2400" dirty="0" err="1">
                <a:solidFill>
                  <a:schemeClr val="tx1"/>
                </a:solidFill>
              </a:rPr>
              <a:t>Myo</a:t>
            </a:r>
            <a:r>
              <a:rPr lang="en-US" sz="2400" dirty="0">
                <a:solidFill>
                  <a:schemeClr val="tx1"/>
                </a:solidFill>
              </a:rPr>
              <a:t> gesture control armband to coach both novice conductors as well as professional ones on how to effectively lead a group of musicians. The app uses haptic feedback to teach novices how to properly conduct music to the timing of the specific song. Using the accelerometer in the </a:t>
            </a:r>
            <a:r>
              <a:rPr lang="en-US" sz="2400" dirty="0" err="1">
                <a:solidFill>
                  <a:schemeClr val="tx1"/>
                </a:solidFill>
              </a:rPr>
              <a:t>Myo</a:t>
            </a:r>
            <a:r>
              <a:rPr lang="en-US" sz="2400" dirty="0">
                <a:solidFill>
                  <a:schemeClr val="tx1"/>
                </a:solidFill>
              </a:rPr>
              <a:t>, the application tracks the intensity of the user's conducting patterns, translating the amplitude of arm movements into louder or softer outputs of music. For experienced conductors, </a:t>
            </a:r>
            <a:r>
              <a:rPr lang="en-US" sz="2400" dirty="0" err="1">
                <a:solidFill>
                  <a:schemeClr val="tx1"/>
                </a:solidFill>
              </a:rPr>
              <a:t>Airchestrate</a:t>
            </a:r>
            <a:r>
              <a:rPr lang="en-US" sz="2400" dirty="0">
                <a:solidFill>
                  <a:schemeClr val="tx1"/>
                </a:solidFill>
              </a:rPr>
              <a:t> also displays visual representations of the music that they're actively manipulating with their hands. Color gradients in the background actively transform to represent the complex interactions between conductor and music, allowing users to craft vivid stories to audiences through both auditory and visual means.</a:t>
            </a:r>
            <a:endParaRPr sz="2400" dirty="0">
              <a:solidFill>
                <a:schemeClr val="tx1"/>
              </a:solidFill>
            </a:endParaRPr>
          </a:p>
        </p:txBody>
      </p:sp>
      <p:sp>
        <p:nvSpPr>
          <p:cNvPr id="89" name="Shape 89"/>
          <p:cNvSpPr/>
          <p:nvPr/>
        </p:nvSpPr>
        <p:spPr>
          <a:xfrm>
            <a:off x="11291189" y="10612797"/>
            <a:ext cx="12169188" cy="492443"/>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000">
                <a:latin typeface="Proxima Nova Regular"/>
                <a:ea typeface="Proxima Nova Regular"/>
                <a:cs typeface="Proxima Nova Regular"/>
                <a:sym typeface="Proxima Nova Regular"/>
              </a:defRPr>
            </a:lvl1pPr>
          </a:lstStyle>
          <a:p>
            <a:pPr lvl="0">
              <a:defRPr sz="1800">
                <a:solidFill>
                  <a:srgbClr val="000000"/>
                </a:solidFill>
              </a:defRPr>
            </a:pPr>
            <a:r>
              <a:rPr lang="en-US" sz="3200" dirty="0">
                <a:solidFill>
                  <a:schemeClr val="tx1"/>
                </a:solidFill>
              </a:rPr>
              <a:t>Michael Richardson, Landon Paik, Eric Yi, </a:t>
            </a:r>
            <a:r>
              <a:rPr lang="en-US" sz="3200" dirty="0" err="1">
                <a:solidFill>
                  <a:schemeClr val="tx1"/>
                </a:solidFill>
              </a:rPr>
              <a:t>Jimin</a:t>
            </a:r>
            <a:r>
              <a:rPr lang="en-US" sz="3200" dirty="0">
                <a:solidFill>
                  <a:schemeClr val="tx1"/>
                </a:solidFill>
              </a:rPr>
              <a:t> Zheng</a:t>
            </a:r>
            <a:endParaRPr sz="3200" dirty="0">
              <a:solidFill>
                <a:schemeClr val="tx1"/>
              </a:solidFill>
            </a:endParaRPr>
          </a:p>
        </p:txBody>
      </p:sp>
    </p:spTree>
    <p:extLst>
      <p:ext uri="{BB962C8B-B14F-4D97-AF65-F5344CB8AC3E}">
        <p14:creationId xmlns:p14="http://schemas.microsoft.com/office/powerpoint/2010/main" val="1181670475"/>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71437" tIns="71437" rIns="71437" bIns="71437"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50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40</TotalTime>
  <Words>974</Words>
  <Application>Microsoft Office PowerPoint</Application>
  <PresentationFormat>Custom</PresentationFormat>
  <Paragraphs>33</Paragraphs>
  <Slides>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Avenir Book</vt:lpstr>
      <vt:lpstr>Gill Sans SemiBold</vt:lpstr>
      <vt:lpstr>Helvetica Light</vt:lpstr>
      <vt:lpstr>Proxima Nova Regular</vt:lpstr>
      <vt:lpstr>Proxima Nova Semibold</vt:lpstr>
      <vt:lpstr>Black</vt:lpstr>
      <vt:lpstr>GUIDELINES</vt:lpstr>
      <vt:lpstr>SLIDE DIMENSIONS 1920x1080 px</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GUIDELINES</dc:title>
  <cp:lastModifiedBy>Eric Yi</cp:lastModifiedBy>
  <cp:revision>2</cp:revision>
  <dcterms:modified xsi:type="dcterms:W3CDTF">2014-11-12T15:15:00Z</dcterms:modified>
</cp:coreProperties>
</file>